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3963cc6ad_0_2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3963cc6ad_0_2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3963cc6ad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3963cc6ad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3963cc6ad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3963cc6ad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3963cc6ad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3963cc6ad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3963cc6ad_0_1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3963cc6ad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3963cc6ad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3963cc6ad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3963cc6ad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3963cc6ad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3963cc6ad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93963cc6ad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3963cc6ad_0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3963cc6ad_0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review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87425"/>
            <a:ext cx="5570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94"/>
              <a:t>Automatic Detection of API Access Control</a:t>
            </a:r>
            <a:endParaRPr sz="279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94"/>
              <a:t>Vulnerabilities in Decentralized Web3 Applications</a:t>
            </a:r>
            <a:endParaRPr sz="279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Conference: 2023 IEEE International Conference on Decentralized Applications and Infrastructures (DAPPS)</a:t>
            </a:r>
            <a:endParaRPr sz="85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154925"/>
            <a:ext cx="63669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Rizwan Patan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Reza M. Parizi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Date: July 2023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Paper link: </a:t>
            </a:r>
            <a:r>
              <a:rPr lang="en"/>
              <a:t>https://ieeexplore.ieee.org/document/10237022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Motivation/Purpose/Aims/Hypothesis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00225"/>
            <a:ext cx="70305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Motivation: Addressing the security challenges and risks associated with Web3 applications that depend on oracles and Web APIs.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 Proposing a real-time automated security monitoring approach for detecting and preventing access control attacks.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Aims: Providing Web3 application security architects with real-time API security monitoring capabilities.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Hypothesis: The proposed ABL approach can effectively detect and prevent access control attacks in Web3 applications.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60225"/>
            <a:ext cx="7030500" cy="3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Contribution: The proposed ABL approach, which continuously monitors the access behavior of activities between smart contracts, oracles, and APIs, and identifies potential vulnerabilities and attack vectors.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Contribution: The use of the OpenAPI Specification (OAS) standard to define and verify the authentication and authorization schemes of the APIs and oracles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438425"/>
            <a:ext cx="70305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and Implementation: The ABL approach consists of four major phases: data preprocessing and classification, training, detection, and alert and messaging notify.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Algorithms and Formulas: The ABL approach uses various algorithms and formulas to perform tasks in each phase, such as feature selection, data transformation, risk analysis, security scheme definition, attack detection, and alert generation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Findings: The ABL approach can effectively detect and prevent access control attacks in Web3 applications, such as BA, BOLA, and BFLA, in real-time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Implications: The ABL approach can enhance the security measures and reduce the risk of potential threats for Web3 applications that depend on oracles and Web APIs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r>
              <a:rPr lang="en"/>
              <a:t>/Critique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Limitation: Not all APIs and oracles may comply with the OAS standard or provide accurate and complete specifications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Critique: This may limit the applicability and effectiveness of the ABL approach in some cases, as it may not be able to detect or prevent attacks that exploit non-compliant or poorly specified APIs and oracles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Limitation/Critique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Limitation: The paper evaluates the ABL approach using simulated data and scenarios based on open-source Web3 applications and APIs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Critique: This may not reflect the actual complexity and diversity of the real-world Web3 ecosystem, where different types of dApps, APIs, oracles, and attackers may exist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Potential Applications: The ABL approach can contribute to the advancement of Web3 technology and its applications, such as decentralized finance (DeFi), non-fungible tokens (NFTs), and metaverse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Scopes: Future work could explore how to extend the ABL approach to support other types of API security vulnerabilities, such as injection attacks, denial-of-service attacks, or insecure data exposure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