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changesInfos/changesInfo1.xml" ContentType="application/vnd.ms-powerpoint.changes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 /><Relationship Id="rId2" Type="http://schemas.openxmlformats.org/package/2006/relationships/metadata/thumbnail" Target="docProps/thumbnail.jpeg" /><Relationship Id="rId1" Type="http://schemas.openxmlformats.org/officeDocument/2006/relationships/officeDocument" Target="ppt/presentation.xml" /><Relationship Id="rId5" Type="http://schemas.openxmlformats.org/officeDocument/2006/relationships/custom-properties" Target="docProps/custom.xml" /><Relationship Id="rId4" Type="http://schemas.openxmlformats.org/officeDocument/2006/relationships/extended-properties" Target="docProps/app.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4"/>
  </p:sldMasterIdLst>
  <p:sldIdLst>
    <p:sldId id="256" r:id="rId5"/>
    <p:sldId id="257" r:id="rId6"/>
    <p:sldId id="266" r:id="rId7"/>
    <p:sldId id="302" r:id="rId8"/>
    <p:sldId id="268" r:id="rId9"/>
    <p:sldId id="290" r:id="rId10"/>
    <p:sldId id="295" r:id="rId11"/>
    <p:sldId id="291" r:id="rId12"/>
    <p:sldId id="292" r:id="rId13"/>
    <p:sldId id="293" r:id="rId14"/>
    <p:sldId id="294" r:id="rId15"/>
    <p:sldId id="296" r:id="rId16"/>
    <p:sldId id="297" r:id="rId17"/>
    <p:sldId id="298" r:id="rId18"/>
    <p:sldId id="299" r:id="rId19"/>
    <p:sldId id="300" r:id="rId20"/>
    <p:sldId id="264" r:id="rId21"/>
    <p:sldId id="301" r:id="rId22"/>
    <p:sldId id="265"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08"/>
    <p:restoredTop sz="94765"/>
  </p:normalViewPr>
  <p:slideViewPr>
    <p:cSldViewPr snapToGrid="0" snapToObjects="1">
      <p:cViewPr varScale="1">
        <p:scale>
          <a:sx n="89" d="100"/>
          <a:sy n="89" d="100"/>
        </p:scale>
        <p:origin x="1744" y="176"/>
      </p:cViewPr>
      <p:guideLst>
        <p:guide orient="horz" pos="2160"/>
        <p:guide pos="2880"/>
      </p:guideLst>
    </p:cSldViewPr>
  </p:slideViewPr>
  <p:notesTextViewPr>
    <p:cViewPr>
      <p:scale>
        <a:sx n="100" d="100"/>
        <a:sy n="100" d="100"/>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 /><Relationship Id="rId13" Type="http://schemas.openxmlformats.org/officeDocument/2006/relationships/slide" Target="slides/slide9.xml" /><Relationship Id="rId18" Type="http://schemas.openxmlformats.org/officeDocument/2006/relationships/slide" Target="slides/slide14.xml" /><Relationship Id="rId26" Type="http://schemas.openxmlformats.org/officeDocument/2006/relationships/theme" Target="theme/theme1.xml" /><Relationship Id="rId3" Type="http://schemas.openxmlformats.org/officeDocument/2006/relationships/customXml" Target="../customXml/item3.xml" /><Relationship Id="rId21" Type="http://schemas.openxmlformats.org/officeDocument/2006/relationships/slide" Target="slides/slide17.xml" /><Relationship Id="rId7" Type="http://schemas.openxmlformats.org/officeDocument/2006/relationships/slide" Target="slides/slide3.xml" /><Relationship Id="rId12" Type="http://schemas.openxmlformats.org/officeDocument/2006/relationships/slide" Target="slides/slide8.xml" /><Relationship Id="rId17" Type="http://schemas.openxmlformats.org/officeDocument/2006/relationships/slide" Target="slides/slide13.xml" /><Relationship Id="rId25" Type="http://schemas.openxmlformats.org/officeDocument/2006/relationships/viewProps" Target="viewProps.xml" /><Relationship Id="rId2" Type="http://schemas.openxmlformats.org/officeDocument/2006/relationships/customXml" Target="../customXml/item2.xml" /><Relationship Id="rId16" Type="http://schemas.openxmlformats.org/officeDocument/2006/relationships/slide" Target="slides/slide12.xml" /><Relationship Id="rId20" Type="http://schemas.openxmlformats.org/officeDocument/2006/relationships/slide" Target="slides/slide16.xml" /><Relationship Id="rId1" Type="http://schemas.openxmlformats.org/officeDocument/2006/relationships/customXml" Target="../customXml/item1.xml" /><Relationship Id="rId6" Type="http://schemas.openxmlformats.org/officeDocument/2006/relationships/slide" Target="slides/slide2.xml" /><Relationship Id="rId11" Type="http://schemas.openxmlformats.org/officeDocument/2006/relationships/slide" Target="slides/slide7.xml" /><Relationship Id="rId24" Type="http://schemas.openxmlformats.org/officeDocument/2006/relationships/presProps" Target="presProps.xml" /><Relationship Id="rId5" Type="http://schemas.openxmlformats.org/officeDocument/2006/relationships/slide" Target="slides/slide1.xml" /><Relationship Id="rId15" Type="http://schemas.openxmlformats.org/officeDocument/2006/relationships/slide" Target="slides/slide11.xml" /><Relationship Id="rId23" Type="http://schemas.openxmlformats.org/officeDocument/2006/relationships/slide" Target="slides/slide19.xml" /><Relationship Id="rId28" Type="http://schemas.microsoft.com/office/2016/11/relationships/changesInfo" Target="changesInfos/changesInfo1.xml" /><Relationship Id="rId10" Type="http://schemas.openxmlformats.org/officeDocument/2006/relationships/slide" Target="slides/slide6.xml" /><Relationship Id="rId19" Type="http://schemas.openxmlformats.org/officeDocument/2006/relationships/slide" Target="slides/slide15.xml" /><Relationship Id="rId4" Type="http://schemas.openxmlformats.org/officeDocument/2006/relationships/slideMaster" Target="slideMasters/slideMaster1.xml" /><Relationship Id="rId9" Type="http://schemas.openxmlformats.org/officeDocument/2006/relationships/slide" Target="slides/slide5.xml" /><Relationship Id="rId14" Type="http://schemas.openxmlformats.org/officeDocument/2006/relationships/slide" Target="slides/slide10.xml" /><Relationship Id="rId22" Type="http://schemas.openxmlformats.org/officeDocument/2006/relationships/slide" Target="slides/slide18.xml" /><Relationship Id="rId27" Type="http://schemas.openxmlformats.org/officeDocument/2006/relationships/tableStyles" Target="tableStyles.xml" /></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 " userId="7df7294e-d88c-40ba-90e5-79451dd84eeb" providerId="ADAL" clId="{865E8905-3A9F-4DF8-BE85-8764B14DC0D4}"/>
    <pc:docChg chg="modSld">
      <pc:chgData name=" " userId="7df7294e-d88c-40ba-90e5-79451dd84eeb" providerId="ADAL" clId="{865E8905-3A9F-4DF8-BE85-8764B14DC0D4}" dt="2019-04-17T04:06:04.677" v="0" actId="1076"/>
      <pc:docMkLst>
        <pc:docMk/>
      </pc:docMkLst>
      <pc:sldChg chg="modSp">
        <pc:chgData name=" " userId="7df7294e-d88c-40ba-90e5-79451dd84eeb" providerId="ADAL" clId="{865E8905-3A9F-4DF8-BE85-8764B14DC0D4}" dt="2019-04-17T04:06:04.677" v="0" actId="1076"/>
        <pc:sldMkLst>
          <pc:docMk/>
          <pc:sldMk cId="3716353229" sldId="259"/>
        </pc:sldMkLst>
        <pc:spChg chg="mod">
          <ac:chgData name=" " userId="7df7294e-d88c-40ba-90e5-79451dd84eeb" providerId="ADAL" clId="{865E8905-3A9F-4DF8-BE85-8764B14DC0D4}" dt="2019-04-17T04:06:04.677" v="0" actId="1076"/>
          <ac:spMkLst>
            <pc:docMk/>
            <pc:sldMk cId="3716353229" sldId="259"/>
            <ac:spMk id="5" creationId="{00000000-0000-0000-0000-000000000000}"/>
          </ac:spMkLst>
        </pc:spChg>
      </pc:sldChg>
    </pc:docChg>
  </pc:docChgLst>
  <pc:docChgLst>
    <pc:chgData name="MD. SAKIB ISLAM" userId="S::19-39628-1@student.aiub.edu::167af03a-1b31-480d-be4c-ed4ddd0f175a" providerId="AD" clId="Web-{75E1069E-0B7D-47C3-B8D7-B0B06B80F5FB}"/>
    <pc:docChg chg="modSld">
      <pc:chgData name="MD. SAKIB ISLAM" userId="S::19-39628-1@student.aiub.edu::167af03a-1b31-480d-be4c-ed4ddd0f175a" providerId="AD" clId="Web-{75E1069E-0B7D-47C3-B8D7-B0B06B80F5FB}" dt="2021-10-24T17:02:22.871" v="1" actId="1076"/>
      <pc:docMkLst>
        <pc:docMk/>
      </pc:docMkLst>
      <pc:sldChg chg="modSp">
        <pc:chgData name="MD. SAKIB ISLAM" userId="S::19-39628-1@student.aiub.edu::167af03a-1b31-480d-be4c-ed4ddd0f175a" providerId="AD" clId="Web-{75E1069E-0B7D-47C3-B8D7-B0B06B80F5FB}" dt="2021-10-24T17:02:22.871" v="1" actId="1076"/>
        <pc:sldMkLst>
          <pc:docMk/>
          <pc:sldMk cId="1881786992" sldId="299"/>
        </pc:sldMkLst>
        <pc:grpChg chg="mod">
          <ac:chgData name="MD. SAKIB ISLAM" userId="S::19-39628-1@student.aiub.edu::167af03a-1b31-480d-be4c-ed4ddd0f175a" providerId="AD" clId="Web-{75E1069E-0B7D-47C3-B8D7-B0B06B80F5FB}" dt="2021-10-24T17:02:22.871" v="1" actId="1076"/>
          <ac:grpSpMkLst>
            <pc:docMk/>
            <pc:sldMk cId="1881786992" sldId="299"/>
            <ac:grpSpMk id="11" creationId="{B2170BCA-B7EB-4C6C-8960-97DCB71B0530}"/>
          </ac:grpSpMkLst>
        </pc:grpChg>
      </pc:sldChg>
    </pc:docChg>
  </pc:docChgLst>
  <pc:docChgLst>
    <pc:chgData name="19-40222-1@student.aiub.edu" userId="75ed1613-5aa2-4969-bb18-634ddbae9b1b" providerId="ADAL" clId="{A820047E-AA9C-5543-9D49-566EA77F5A58}"/>
    <pc:docChg chg="modSld">
      <pc:chgData name="19-40222-1@student.aiub.edu" userId="75ed1613-5aa2-4969-bb18-634ddbae9b1b" providerId="ADAL" clId="{A820047E-AA9C-5543-9D49-566EA77F5A58}" dt="2021-11-02T17:21:35.331" v="2" actId="20577"/>
      <pc:docMkLst>
        <pc:docMk/>
      </pc:docMkLst>
      <pc:sldChg chg="modSp">
        <pc:chgData name="19-40222-1@student.aiub.edu" userId="75ed1613-5aa2-4969-bb18-634ddbae9b1b" providerId="ADAL" clId="{A820047E-AA9C-5543-9D49-566EA77F5A58}" dt="2021-11-02T17:21:35.331" v="2" actId="20577"/>
        <pc:sldMkLst>
          <pc:docMk/>
          <pc:sldMk cId="3224969828" sldId="265"/>
        </pc:sldMkLst>
        <pc:spChg chg="mod">
          <ac:chgData name="19-40222-1@student.aiub.edu" userId="75ed1613-5aa2-4969-bb18-634ddbae9b1b" providerId="ADAL" clId="{A820047E-AA9C-5543-9D49-566EA77F5A58}" dt="2021-11-02T17:21:35.331" v="2" actId="20577"/>
          <ac:spMkLst>
            <pc:docMk/>
            <pc:sldMk cId="3224969828" sldId="265"/>
            <ac:spMk id="2" creationId="{57E16F0D-9199-4F56-AFEB-CB1EB455210D}"/>
          </ac:spMkLst>
        </pc:spChg>
      </pc:sldChg>
    </pc:docChg>
  </pc:docChgLst>
</pc:chgInfo>
</file>

<file path=ppt/slideLayouts/_rels/slideLayout1.xml.rels><?xml version="1.0" encoding="UTF-8" standalone="yes"?>
<Relationships xmlns="http://schemas.openxmlformats.org/package/2006/relationships"><Relationship Id="rId2" Type="http://schemas.openxmlformats.org/officeDocument/2006/relationships/image" Target="../media/image1.png" /><Relationship Id="rId1" Type="http://schemas.openxmlformats.org/officeDocument/2006/relationships/slideMaster" Target="../slideMasters/slideMaster1.xml" /></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 /><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16"/>
          <p:cNvGrpSpPr/>
          <p:nvPr/>
        </p:nvGrpSpPr>
        <p:grpSpPr>
          <a:xfrm>
            <a:off x="284163" y="1906542"/>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ctrTitle"/>
          </p:nvPr>
        </p:nvSpPr>
        <p:spPr>
          <a:xfrm>
            <a:off x="421341" y="449005"/>
            <a:ext cx="7808976" cy="1088136"/>
          </a:xfrm>
          <a:noFill/>
        </p:spPr>
        <p:txBody>
          <a:bodyPr vert="horz" lIns="91440" tIns="45720" rIns="91440" bIns="45720" rtlCol="0" anchor="b" anchorCtr="0">
            <a:normAutofit/>
          </a:bodyPr>
          <a:lstStyle>
            <a:lvl1pPr marL="0" algn="l" defTabSz="914400" rtl="0" eaLnBrk="1" latinLnBrk="0" hangingPunct="1">
              <a:lnSpc>
                <a:spcPts val="4600"/>
              </a:lnSpc>
              <a:spcBef>
                <a:spcPct val="0"/>
              </a:spcBef>
              <a:buNone/>
              <a:defRPr sz="4200" kern="1200">
                <a:solidFill>
                  <a:schemeClr val="bg1"/>
                </a:solidFill>
                <a:latin typeface="+mj-lt"/>
                <a:ea typeface="+mj-ea"/>
                <a:cs typeface="+mj-cs"/>
              </a:defRPr>
            </a:lvl1pPr>
          </a:lstStyle>
          <a:p>
            <a:r>
              <a:rPr lang="fi-FI"/>
              <a:t>Click to edit Master title style</a:t>
            </a:r>
            <a:endParaRPr/>
          </a:p>
        </p:txBody>
      </p:sp>
      <p:sp>
        <p:nvSpPr>
          <p:cNvPr id="3" name="Subtitle 2"/>
          <p:cNvSpPr>
            <a:spLocks noGrp="1"/>
          </p:cNvSpPr>
          <p:nvPr>
            <p:ph type="subTitle" idx="1"/>
          </p:nvPr>
        </p:nvSpPr>
        <p:spPr>
          <a:xfrm>
            <a:off x="476205" y="1532427"/>
            <a:ext cx="7754112" cy="484632"/>
          </a:xfr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sp>
        <p:nvSpPr>
          <p:cNvPr id="13" name="Rectangle 12"/>
          <p:cNvSpPr/>
          <p:nvPr/>
        </p:nvSpPr>
        <p:spPr>
          <a:xfrm>
            <a:off x="284163" y="6227064"/>
            <a:ext cx="8574087" cy="173736"/>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pic>
        <p:nvPicPr>
          <p:cNvPr id="1026" name="Picture 2" descr="Image result for AIUB logo">
            <a:extLst>
              <a:ext uri="{FF2B5EF4-FFF2-40B4-BE49-F238E27FC236}">
                <a16:creationId xmlns:a16="http://schemas.microsoft.com/office/drawing/2014/main" id="{CF3BFD94-6180-4B73-8361-A4B02BAD1757}"/>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438596" y="459899"/>
            <a:ext cx="1419654" cy="1428527"/>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68941" y="1298762"/>
            <a:ext cx="4069080" cy="1162050"/>
          </a:xfrm>
          <a:noFill/>
        </p:spPr>
        <p:txBody>
          <a:bodyPr anchor="b">
            <a:noAutofit/>
          </a:bodyPr>
          <a:lstStyle>
            <a:lvl1pPr algn="ctr">
              <a:defRPr sz="3200" b="1">
                <a:solidFill>
                  <a:schemeClr val="accent2"/>
                </a:solidFill>
              </a:defRPr>
            </a:lvl1pPr>
          </a:lstStyle>
          <a:p>
            <a:r>
              <a:rPr lang="fi-FI"/>
              <a:t>Click to edit Master title style</a:t>
            </a:r>
            <a:endParaRPr/>
          </a:p>
        </p:txBody>
      </p:sp>
      <p:sp>
        <p:nvSpPr>
          <p:cNvPr id="3" name="Content Placeholder 2"/>
          <p:cNvSpPr>
            <a:spLocks noGrp="1"/>
          </p:cNvSpPr>
          <p:nvPr>
            <p:ph idx="1"/>
          </p:nvPr>
        </p:nvSpPr>
        <p:spPr>
          <a:xfrm>
            <a:off x="4783567" y="914400"/>
            <a:ext cx="4069080"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Text Placeholder 3"/>
          <p:cNvSpPr>
            <a:spLocks noGrp="1"/>
          </p:cNvSpPr>
          <p:nvPr>
            <p:ph type="body" sz="half" idx="2"/>
          </p:nvPr>
        </p:nvSpPr>
        <p:spPr>
          <a:xfrm>
            <a:off x="268941" y="2456329"/>
            <a:ext cx="4069080" cy="3182472"/>
          </a:xfrm>
        </p:spPr>
        <p:txBody>
          <a:bodyPr>
            <a:normAutofit/>
          </a:bodyPr>
          <a:lstStyle>
            <a:lvl1pPr marL="0" indent="0" algn="ctr">
              <a:spcBef>
                <a:spcPts val="600"/>
              </a:spcBef>
              <a:buNone/>
              <a:defRPr sz="18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a:off x="284163" y="452718"/>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800600"/>
            <a:ext cx="8360242"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284163" y="457199"/>
            <a:ext cx="8577072" cy="4352544"/>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67338"/>
            <a:ext cx="8304213"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picTx" preserve="1">
  <p:cSld name="Picture with Caption, Alt.">
    <p:spTree>
      <p:nvGrpSpPr>
        <p:cNvPr id="1" name=""/>
        <p:cNvGrpSpPr/>
        <p:nvPr/>
      </p:nvGrpSpPr>
      <p:grpSpPr>
        <a:xfrm>
          <a:off x="0" y="0"/>
          <a:ext cx="0" cy="0"/>
          <a:chOff x="0" y="0"/>
          <a:chExt cx="0" cy="0"/>
        </a:xfrm>
      </p:grpSpPr>
      <p:grpSp>
        <p:nvGrpSpPr>
          <p:cNvPr id="8" name="Group 8"/>
          <p:cNvGrpSpPr/>
          <p:nvPr/>
        </p:nvGrpSpPr>
        <p:grpSpPr>
          <a:xfrm>
            <a:off x="284163" y="4280647"/>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63071" y="4778189"/>
            <a:ext cx="8360242" cy="566738"/>
          </a:xfrm>
          <a:noFill/>
        </p:spPr>
        <p:txBody>
          <a:bodyPr anchor="b">
            <a:normAutofit/>
          </a:bodyPr>
          <a:lstStyle>
            <a:lvl1pPr algn="l">
              <a:defRPr sz="2800" b="0">
                <a:solidFill>
                  <a:schemeClr val="accent2"/>
                </a:solidFill>
              </a:defRPr>
            </a:lvl1pPr>
          </a:lstStyle>
          <a:p>
            <a:r>
              <a:rPr lang="fi-FI"/>
              <a:t>Click to edit Master title style</a:t>
            </a:r>
            <a:endParaRPr/>
          </a:p>
        </p:txBody>
      </p:sp>
      <p:sp>
        <p:nvSpPr>
          <p:cNvPr id="3" name="Picture Placeholder 2"/>
          <p:cNvSpPr>
            <a:spLocks noGrp="1"/>
          </p:cNvSpPr>
          <p:nvPr>
            <p:ph type="pic" idx="1"/>
          </p:nvPr>
        </p:nvSpPr>
        <p:spPr>
          <a:xfrm>
            <a:off x="284163" y="457200"/>
            <a:ext cx="8577072" cy="3822192"/>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419099" y="5344927"/>
            <a:ext cx="8304213" cy="804862"/>
          </a:xfrm>
          <a:noFill/>
        </p:spPr>
        <p:txBody>
          <a:bodyPr/>
          <a:lstStyle>
            <a:lvl1pPr marL="0" indent="0">
              <a:spcBef>
                <a:spcPts val="0"/>
              </a:spcBef>
              <a:buNone/>
              <a:defRPr sz="1400">
                <a:solidFill>
                  <a:schemeClr val="tx1">
                    <a:lumMod val="85000"/>
                    <a:lumOff val="15000"/>
                  </a:schemeClr>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Content, Picture, and Caption">
    <p:spTree>
      <p:nvGrpSpPr>
        <p:cNvPr id="1" name=""/>
        <p:cNvGrpSpPr/>
        <p:nvPr/>
      </p:nvGrpSpPr>
      <p:grpSpPr>
        <a:xfrm>
          <a:off x="0" y="0"/>
          <a:ext cx="0" cy="0"/>
          <a:chOff x="0" y="0"/>
          <a:chExt cx="0" cy="0"/>
        </a:xfrm>
      </p:grpSpPr>
      <p:sp>
        <p:nvSpPr>
          <p:cNvPr id="3" name="Content Placeholder 2"/>
          <p:cNvSpPr>
            <a:spLocks noGrp="1"/>
          </p:cNvSpPr>
          <p:nvPr>
            <p:ph idx="1"/>
          </p:nvPr>
        </p:nvSpPr>
        <p:spPr>
          <a:xfrm>
            <a:off x="3657600" y="914400"/>
            <a:ext cx="5195047" cy="5211763"/>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2" name="Rectangle 11"/>
          <p:cNvSpPr/>
          <p:nvPr/>
        </p:nvSpPr>
        <p:spPr>
          <a:xfrm>
            <a:off x="284163" y="4267200"/>
            <a:ext cx="2743200" cy="2120153"/>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Text Placeholder 3"/>
          <p:cNvSpPr>
            <a:spLocks noGrp="1"/>
          </p:cNvSpPr>
          <p:nvPr>
            <p:ph type="body" sz="half" idx="2"/>
          </p:nvPr>
        </p:nvSpPr>
        <p:spPr>
          <a:xfrm>
            <a:off x="419101" y="4953001"/>
            <a:ext cx="2472017" cy="1246094"/>
          </a:xfrm>
        </p:spPr>
        <p:txBody>
          <a:bodyPr>
            <a:normAutofit/>
          </a:bodyPr>
          <a:lstStyle>
            <a:lvl1pPr marL="0" indent="0" algn="l">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2" name="Title 1"/>
          <p:cNvSpPr>
            <a:spLocks noGrp="1"/>
          </p:cNvSpPr>
          <p:nvPr>
            <p:ph type="title"/>
          </p:nvPr>
        </p:nvSpPr>
        <p:spPr>
          <a:xfrm>
            <a:off x="410764" y="4419600"/>
            <a:ext cx="2475395" cy="510988"/>
          </a:xfrm>
          <a:noFill/>
        </p:spPr>
        <p:txBody>
          <a:bodyPr anchor="b">
            <a:normAutofit/>
          </a:bodyPr>
          <a:lstStyle>
            <a:lvl1pPr algn="l">
              <a:defRPr sz="2000" b="1">
                <a:solidFill>
                  <a:schemeClr val="bg1"/>
                </a:solidFill>
              </a:defRPr>
            </a:lvl1pPr>
          </a:lstStyle>
          <a:p>
            <a:r>
              <a:rPr lang="fi-FI"/>
              <a:t>Click to edit Master title style</a:t>
            </a:r>
            <a:endParaRPr/>
          </a:p>
        </p:txBody>
      </p:sp>
      <p:sp>
        <p:nvSpPr>
          <p:cNvPr id="14" name="Picture Placeholder 13"/>
          <p:cNvSpPr>
            <a:spLocks noGrp="1"/>
          </p:cNvSpPr>
          <p:nvPr>
            <p:ph type="pic" sz="quarter" idx="13"/>
          </p:nvPr>
        </p:nvSpPr>
        <p:spPr>
          <a:xfrm>
            <a:off x="284164" y="594360"/>
            <a:ext cx="2743200" cy="3675888"/>
          </a:xfrm>
        </p:spPr>
        <p:txBody>
          <a:bodyPr/>
          <a:lstStyle>
            <a:lvl1pPr>
              <a:buNone/>
              <a:defRPr/>
            </a:lvl1pPr>
          </a:lstStyle>
          <a:p>
            <a:r>
              <a:rPr lang="fi-FI"/>
              <a:t>Drag picture to placeholder or click icon to add</a:t>
            </a:r>
            <a:endParaRPr/>
          </a:p>
        </p:txBody>
      </p:sp>
      <p:grpSp>
        <p:nvGrpSpPr>
          <p:cNvPr id="8" name="Group 14"/>
          <p:cNvGrpSpPr/>
          <p:nvPr/>
        </p:nvGrpSpPr>
        <p:grpSpPr>
          <a:xfrm>
            <a:off x="284163" y="461682"/>
            <a:ext cx="8576373" cy="137411"/>
            <a:chOff x="284163" y="1759424"/>
            <a:chExt cx="8576373" cy="137411"/>
          </a:xfrm>
        </p:grpSpPr>
        <p:sp>
          <p:nvSpPr>
            <p:cNvPr id="16" name="Rectangle 15"/>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7" name="Rectangle 16"/>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8" name="Rectangle 17"/>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picTx" preserve="1">
  <p:cSld name="3 Pictures with Caption">
    <p:spTree>
      <p:nvGrpSpPr>
        <p:cNvPr id="1" name=""/>
        <p:cNvGrpSpPr/>
        <p:nvPr/>
      </p:nvGrpSpPr>
      <p:grpSpPr>
        <a:xfrm>
          <a:off x="0" y="0"/>
          <a:ext cx="0" cy="0"/>
          <a:chOff x="0" y="0"/>
          <a:chExt cx="0" cy="0"/>
        </a:xfrm>
      </p:grpSpPr>
      <p:sp>
        <p:nvSpPr>
          <p:cNvPr id="8" name="Rectangle 7"/>
          <p:cNvSpPr/>
          <p:nvPr/>
        </p:nvSpPr>
        <p:spPr>
          <a:xfrm>
            <a:off x="3021013" y="4801575"/>
            <a:ext cx="583723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a:xfrm>
            <a:off x="3031661" y="4800600"/>
            <a:ext cx="5691651" cy="566738"/>
          </a:xfrm>
          <a:noFill/>
        </p:spPr>
        <p:txBody>
          <a:bodyPr vert="horz" lIns="91440" tIns="45720" rIns="91440" bIns="45720" rtlCol="0" anchor="b" anchorCtr="0">
            <a:normAutofit/>
          </a:bodyPr>
          <a:lstStyle>
            <a:lvl1pPr algn="l" defTabSz="914400" rtl="0" eaLnBrk="1" latinLnBrk="0" hangingPunct="1">
              <a:spcBef>
                <a:spcPct val="0"/>
              </a:spcBef>
              <a:buNone/>
              <a:defRPr sz="2800" b="0" i="0" kern="1200" cap="none" baseline="0">
                <a:solidFill>
                  <a:schemeClr val="bg1"/>
                </a:solidFill>
                <a:latin typeface="+mj-lt"/>
                <a:ea typeface="+mj-ea"/>
                <a:cs typeface="+mj-cs"/>
              </a:defRPr>
            </a:lvl1pPr>
          </a:lstStyle>
          <a:p>
            <a:r>
              <a:rPr lang="fi-FI"/>
              <a:t>Click to edit Master title style</a:t>
            </a:r>
            <a:endParaRPr/>
          </a:p>
        </p:txBody>
      </p:sp>
      <p:sp>
        <p:nvSpPr>
          <p:cNvPr id="3" name="Picture Placeholder 2"/>
          <p:cNvSpPr>
            <a:spLocks noGrp="1"/>
          </p:cNvSpPr>
          <p:nvPr>
            <p:ph type="pic" idx="1"/>
          </p:nvPr>
        </p:nvSpPr>
        <p:spPr>
          <a:xfrm>
            <a:off x="3021014" y="457199"/>
            <a:ext cx="5833872" cy="4352544"/>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4" name="Text Placeholder 3"/>
          <p:cNvSpPr>
            <a:spLocks noGrp="1"/>
          </p:cNvSpPr>
          <p:nvPr>
            <p:ph type="body" sz="half" idx="2"/>
          </p:nvPr>
        </p:nvSpPr>
        <p:spPr>
          <a:xfrm>
            <a:off x="3069805" y="5367338"/>
            <a:ext cx="5653507" cy="804862"/>
          </a:xfrm>
        </p:spPr>
        <p:txBody>
          <a:bodyPr/>
          <a:lstStyle>
            <a:lvl1pPr marL="0" indent="0">
              <a:spcBef>
                <a:spcPts val="0"/>
              </a:spcBef>
              <a:buNone/>
              <a:defRPr sz="1400">
                <a:solidFill>
                  <a:schemeClr val="bg1"/>
                </a:solidFill>
              </a:defRPr>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fi-FI"/>
              <a:t>Click to edit Master text styles</a:t>
            </a:r>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
        <p:nvSpPr>
          <p:cNvPr id="13" name="Picture Placeholder 2"/>
          <p:cNvSpPr>
            <a:spLocks noGrp="1"/>
          </p:cNvSpPr>
          <p:nvPr>
            <p:ph type="pic" idx="13"/>
          </p:nvPr>
        </p:nvSpPr>
        <p:spPr>
          <a:xfrm>
            <a:off x="284164" y="457200"/>
            <a:ext cx="2736850" cy="2907792"/>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
        <p:nvSpPr>
          <p:cNvPr id="14" name="Picture Placeholder 2"/>
          <p:cNvSpPr>
            <a:spLocks noGrp="1"/>
          </p:cNvSpPr>
          <p:nvPr>
            <p:ph type="pic" idx="14"/>
          </p:nvPr>
        </p:nvSpPr>
        <p:spPr>
          <a:xfrm>
            <a:off x="284164" y="3364992"/>
            <a:ext cx="2736850" cy="2898648"/>
          </a:xfrm>
        </p:spPr>
        <p:txBody>
          <a:bodyPr>
            <a:normAutofit/>
          </a:bodyPr>
          <a:lstStyle>
            <a:lvl1pPr marL="0" indent="0">
              <a:buNone/>
              <a:defRPr sz="24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fi-FI"/>
              <a:t>Drag picture to placeholder or click icon to add</a:t>
            </a:r>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Vertical Text Placeholder 2"/>
          <p:cNvSpPr>
            <a:spLocks noGrp="1"/>
          </p:cNvSpPr>
          <p:nvPr>
            <p:ph type="body" orient="vert" idx="1"/>
          </p:nvPr>
        </p:nvSpPr>
        <p:spPr>
          <a:xfrm>
            <a:off x="284163" y="2133600"/>
            <a:ext cx="8574087" cy="4013200"/>
          </a:xfrm>
        </p:spPr>
        <p:txBody>
          <a:bodyPr vert="eaVert"/>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7" name="Rectangle 6"/>
          <p:cNvSpPr/>
          <p:nvPr/>
        </p:nvSpPr>
        <p:spPr>
          <a:xfrm rot="5400000">
            <a:off x="5313882" y="2857535"/>
            <a:ext cx="5934615"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2" name="Vertical Title 1"/>
          <p:cNvSpPr>
            <a:spLocks noGrp="1"/>
          </p:cNvSpPr>
          <p:nvPr>
            <p:ph type="title" orient="vert"/>
          </p:nvPr>
        </p:nvSpPr>
        <p:spPr>
          <a:xfrm>
            <a:off x="7695124" y="473075"/>
            <a:ext cx="969264" cy="5921375"/>
          </a:xfrm>
        </p:spPr>
        <p:txBody>
          <a:bodyPr vert="eaVert"/>
          <a:lstStyle>
            <a:lvl1pPr algn="l">
              <a:defRPr sz="3400"/>
            </a:lvl1pPr>
          </a:lstStyle>
          <a:p>
            <a:r>
              <a:rPr lang="fi-FI"/>
              <a:t>Click to edit Master title style</a:t>
            </a:r>
            <a:endParaRPr/>
          </a:p>
        </p:txBody>
      </p:sp>
      <p:sp>
        <p:nvSpPr>
          <p:cNvPr id="3" name="Vertical Text Placeholder 2"/>
          <p:cNvSpPr>
            <a:spLocks noGrp="1"/>
          </p:cNvSpPr>
          <p:nvPr>
            <p:ph type="body" orient="vert" idx="1"/>
          </p:nvPr>
        </p:nvSpPr>
        <p:spPr>
          <a:xfrm>
            <a:off x="284163" y="457200"/>
            <a:ext cx="6497637" cy="5937250"/>
          </a:xfrm>
        </p:spPr>
        <p:txBody>
          <a:bodyPr vert="eaVert"/>
          <a:lstStyle>
            <a:lvl5pPr algn="l">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grpSp>
        <p:nvGrpSpPr>
          <p:cNvPr id="8" name="Group 7"/>
          <p:cNvGrpSpPr/>
          <p:nvPr/>
        </p:nvGrpSpPr>
        <p:grpSpPr>
          <a:xfrm rot="5400000">
            <a:off x="4658724" y="3355723"/>
            <a:ext cx="5934456"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7" name="Rectangle 6"/>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8" name="Group 7"/>
          <p:cNvGrpSpPr/>
          <p:nvPr/>
        </p:nvGrpSpPr>
        <p:grpSpPr>
          <a:xfrm>
            <a:off x="284163" y="1577847"/>
            <a:ext cx="8576373" cy="137411"/>
            <a:chOff x="284163" y="1577847"/>
            <a:chExt cx="8576373" cy="137411"/>
          </a:xfrm>
        </p:grpSpPr>
        <p:sp>
          <p:nvSpPr>
            <p:cNvPr id="9" name="Rectangle 8"/>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idx="1"/>
          </p:nvPr>
        </p:nvSpPr>
        <p:spPr/>
        <p:txBody>
          <a:bodyPr/>
          <a:lstStyle>
            <a:lvl5pPr>
              <a:defRPr/>
            </a:lvl5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p:cSld name="Title Slide with Picture">
    <p:spTree>
      <p:nvGrpSpPr>
        <p:cNvPr id="1" name=""/>
        <p:cNvGrpSpPr/>
        <p:nvPr/>
      </p:nvGrpSpPr>
      <p:grpSpPr>
        <a:xfrm>
          <a:off x="0" y="0"/>
          <a:ext cx="0" cy="0"/>
          <a:chOff x="0" y="0"/>
          <a:chExt cx="0" cy="0"/>
        </a:xfrm>
      </p:grpSpPr>
      <p:sp>
        <p:nvSpPr>
          <p:cNvPr id="18" name="Rectangle 17"/>
          <p:cNvSpPr/>
          <p:nvPr/>
        </p:nvSpPr>
        <p:spPr>
          <a:xfrm>
            <a:off x="284163" y="444728"/>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8" name="Picture Placeholder 7"/>
          <p:cNvSpPr>
            <a:spLocks noGrp="1"/>
          </p:cNvSpPr>
          <p:nvPr>
            <p:ph type="pic" sz="quarter" idx="13"/>
          </p:nvPr>
        </p:nvSpPr>
        <p:spPr>
          <a:xfrm>
            <a:off x="284162" y="2017058"/>
            <a:ext cx="8574087" cy="4377391"/>
          </a:xfrm>
        </p:spPr>
        <p:txBody>
          <a:bodyPr/>
          <a:lstStyle>
            <a:lvl1pPr>
              <a:buNone/>
              <a:defRPr/>
            </a:lvl1pPr>
          </a:lstStyle>
          <a:p>
            <a:r>
              <a:rPr lang="fi-FI"/>
              <a:t>Drag picture to placeholder or click icon to add</a:t>
            </a:r>
            <a:endParaRPr/>
          </a:p>
        </p:txBody>
      </p:sp>
      <p:sp>
        <p:nvSpPr>
          <p:cNvPr id="3" name="Subtitle 2"/>
          <p:cNvSpPr>
            <a:spLocks noGrp="1"/>
          </p:cNvSpPr>
          <p:nvPr>
            <p:ph type="subTitle" idx="1"/>
          </p:nvPr>
        </p:nvSpPr>
        <p:spPr>
          <a:xfrm>
            <a:off x="472420" y="1532965"/>
            <a:ext cx="7754284" cy="484094"/>
          </a:xfrm>
        </p:spPr>
        <p:txBody>
          <a:bodyPr>
            <a:normAutofit/>
          </a:bodyPr>
          <a:lstStyle>
            <a:lvl1pPr marL="0" indent="0" algn="l">
              <a:lnSpc>
                <a:spcPct val="100000"/>
              </a:lnSpc>
              <a:spcBef>
                <a:spcPts val="0"/>
              </a:spcBef>
              <a:buNone/>
              <a:defRPr sz="1800">
                <a:solidFill>
                  <a:schemeClr val="bg1"/>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fi-FI"/>
              <a:t>Click to edit Master subtitle style</a:t>
            </a:r>
            <a:endParaRPr dirty="0"/>
          </a:p>
        </p:txBody>
      </p:sp>
      <p:grpSp>
        <p:nvGrpSpPr>
          <p:cNvPr id="7" name="Group 16"/>
          <p:cNvGrpSpPr/>
          <p:nvPr/>
        </p:nvGrpSpPr>
        <p:grpSpPr>
          <a:xfrm>
            <a:off x="284163" y="1906542"/>
            <a:ext cx="8576373" cy="137411"/>
            <a:chOff x="284163" y="1759424"/>
            <a:chExt cx="8576373" cy="137411"/>
          </a:xfrm>
        </p:grpSpPr>
        <p:sp>
          <p:nvSpPr>
            <p:cNvPr id="11" name="Rectangle 10"/>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9" name="TextBox 18"/>
          <p:cNvSpPr txBox="1"/>
          <p:nvPr/>
        </p:nvSpPr>
        <p:spPr>
          <a:xfrm>
            <a:off x="8230889" y="444728"/>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ctrTitle"/>
          </p:nvPr>
        </p:nvSpPr>
        <p:spPr>
          <a:xfrm>
            <a:off x="418633" y="444728"/>
            <a:ext cx="7810967" cy="1088237"/>
          </a:xfrm>
          <a:noFill/>
        </p:spPr>
        <p:txBody>
          <a:bodyPr bIns="45720" anchor="b" anchorCtr="0">
            <a:normAutofit/>
          </a:bodyPr>
          <a:lstStyle>
            <a:lvl1pPr algn="l">
              <a:lnSpc>
                <a:spcPts val="4600"/>
              </a:lnSpc>
              <a:defRPr/>
            </a:lvl1pPr>
          </a:lstStyle>
          <a:p>
            <a:r>
              <a:rPr lang="fi-FI"/>
              <a:t>Click to edit Master title style</a:t>
            </a:r>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8" name="Rectangle 7"/>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9" name="Group 8"/>
          <p:cNvGrpSpPr/>
          <p:nvPr/>
        </p:nvGrpSpPr>
        <p:grpSpPr>
          <a:xfrm>
            <a:off x="284163" y="6263389"/>
            <a:ext cx="8576373" cy="137411"/>
            <a:chOff x="284163" y="1759424"/>
            <a:chExt cx="8576373" cy="137411"/>
          </a:xfrm>
        </p:grpSpPr>
        <p:sp>
          <p:nvSpPr>
            <p:cNvPr id="10" name="Rectangle 9"/>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3" name="TextBox 12"/>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29768" y="4814125"/>
            <a:ext cx="7772400" cy="1051560"/>
          </a:xfrm>
          <a:noFill/>
        </p:spPr>
        <p:txBody>
          <a:bodyPr vert="horz" lIns="91440" tIns="45720" rIns="91440" bIns="45720" rtlCol="0" anchor="b" anchorCtr="0">
            <a:normAutofit/>
          </a:bodyPr>
          <a:lstStyle>
            <a:lvl1pPr algn="l" defTabSz="914400" rtl="0" eaLnBrk="1" latinLnBrk="0" hangingPunct="1">
              <a:spcBef>
                <a:spcPct val="0"/>
              </a:spcBef>
              <a:buNone/>
              <a:defRPr sz="4200" b="0" i="0" kern="1200" cap="none" baseline="0">
                <a:solidFill>
                  <a:schemeClr val="bg1"/>
                </a:solidFill>
                <a:latin typeface="+mj-lt"/>
                <a:ea typeface="+mj-ea"/>
                <a:cs typeface="+mj-cs"/>
              </a:defRPr>
            </a:lvl1pPr>
          </a:lstStyle>
          <a:p>
            <a:r>
              <a:rPr lang="fi-FI"/>
              <a:t>Click to edit Master title style</a:t>
            </a:r>
            <a:endParaRPr/>
          </a:p>
        </p:txBody>
      </p:sp>
      <p:sp>
        <p:nvSpPr>
          <p:cNvPr id="3" name="Text Placeholder 2"/>
          <p:cNvSpPr>
            <a:spLocks noGrp="1"/>
          </p:cNvSpPr>
          <p:nvPr>
            <p:ph type="body" idx="1"/>
          </p:nvPr>
        </p:nvSpPr>
        <p:spPr>
          <a:xfrm>
            <a:off x="475488" y="5861304"/>
            <a:ext cx="7735824" cy="402336"/>
          </a:xfrm>
        </p:spPr>
        <p:txBody>
          <a:bodyPr vert="horz" lIns="91440" tIns="45720" rIns="91440" bIns="45720" rtlCol="0" anchor="t" anchorCtr="0">
            <a:normAutofit/>
          </a:bodyPr>
          <a:lstStyle>
            <a:lvl1pPr marL="0" indent="0">
              <a:spcBef>
                <a:spcPts val="0"/>
              </a:spcBef>
              <a:buNone/>
              <a:defRPr sz="1800" kern="1200">
                <a:solidFill>
                  <a:schemeClr val="bg1"/>
                </a:solidFill>
                <a:latin typeface="+mn-lt"/>
                <a:ea typeface="+mn-ea"/>
                <a:cs typeface="+mn-cs"/>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marL="0" lvl="0" indent="0" algn="l" defTabSz="914400" rtl="0" eaLnBrk="1" latinLnBrk="0" hangingPunct="1">
              <a:spcBef>
                <a:spcPts val="2000"/>
              </a:spcBef>
              <a:buClr>
                <a:schemeClr val="bg1">
                  <a:lumMod val="65000"/>
                </a:schemeClr>
              </a:buClr>
              <a:buSzPct val="90000"/>
              <a:buFont typeface="Wingdings" pitchFamily="2" charset="2"/>
              <a:buNone/>
            </a:pPr>
            <a:r>
              <a:rPr lang="fi-FI"/>
              <a:t>Click to edit Master text styles</a:t>
            </a:r>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p:cSld name="Section with Picture">
    <p:spTree>
      <p:nvGrpSpPr>
        <p:cNvPr id="1" name=""/>
        <p:cNvGrpSpPr/>
        <p:nvPr/>
      </p:nvGrpSpPr>
      <p:grpSpPr>
        <a:xfrm>
          <a:off x="0" y="0"/>
          <a:ext cx="0" cy="0"/>
          <a:chOff x="0" y="0"/>
          <a:chExt cx="0" cy="0"/>
        </a:xfrm>
      </p:grpSpPr>
      <p:sp>
        <p:nvSpPr>
          <p:cNvPr id="13" name="Picture Placeholder 7"/>
          <p:cNvSpPr>
            <a:spLocks noGrp="1"/>
          </p:cNvSpPr>
          <p:nvPr>
            <p:ph type="pic" sz="quarter" idx="13"/>
          </p:nvPr>
        </p:nvSpPr>
        <p:spPr>
          <a:xfrm>
            <a:off x="284162" y="443754"/>
            <a:ext cx="8574087" cy="4370293"/>
          </a:xfrm>
        </p:spPr>
        <p:txBody>
          <a:bodyPr/>
          <a:lstStyle>
            <a:lvl1pPr>
              <a:buNone/>
              <a:defRPr/>
            </a:lvl1pPr>
          </a:lstStyle>
          <a:p>
            <a:r>
              <a:rPr lang="fi-FI"/>
              <a:t>Drag picture to placeholder or click icon to add</a:t>
            </a:r>
            <a:endParaRPr/>
          </a:p>
        </p:txBody>
      </p:sp>
      <p:sp>
        <p:nvSpPr>
          <p:cNvPr id="4" name="Date Placeholder 3"/>
          <p:cNvSpPr>
            <a:spLocks noGrp="1"/>
          </p:cNvSpPr>
          <p:nvPr>
            <p:ph type="dt" sz="half" idx="10"/>
          </p:nvPr>
        </p:nvSpPr>
        <p:spPr/>
        <p:txBody>
          <a:bodyPr/>
          <a:lstStyle/>
          <a:p>
            <a:fld id="{4251665B-C24A-4702-B522-6A4334602E03}" type="datetimeFigureOut">
              <a:rPr lang="en-US" smtClean="0"/>
              <a:t>11/2/2021</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5FD889E0-CAB2-4699-909D-B9A88D47ACBE}" type="slidenum">
              <a:rPr lang="en-US" smtClean="0"/>
              <a:t>‹#›</a:t>
            </a:fld>
            <a:endParaRPr lang="en-US"/>
          </a:p>
        </p:txBody>
      </p:sp>
      <p:sp>
        <p:nvSpPr>
          <p:cNvPr id="7" name="Rectangle 6"/>
          <p:cNvSpPr/>
          <p:nvPr/>
        </p:nvSpPr>
        <p:spPr>
          <a:xfrm>
            <a:off x="284163" y="4801575"/>
            <a:ext cx="8574087" cy="1468437"/>
          </a:xfrm>
          <a:prstGeom prst="rect">
            <a:avLst/>
          </a:prstGeom>
          <a:solidFill>
            <a:schemeClr val="tx1">
              <a:lumMod val="85000"/>
              <a:lumOff val="15000"/>
              <a:alpha val="85000"/>
            </a:schemeClr>
          </a:solidFill>
        </p:spPr>
        <p:txBody>
          <a:bodyPr vert="horz" lIns="91440" tIns="45720" rIns="182880" bIns="365760" rtlCol="0" anchor="b" anchorCtr="0">
            <a:normAutofit/>
          </a:bodyPr>
          <a:lstStyle/>
          <a:p>
            <a:pPr algn="l" defTabSz="914400" rtl="0" eaLnBrk="1" latinLnBrk="0" hangingPunct="1">
              <a:spcBef>
                <a:spcPct val="0"/>
              </a:spcBef>
              <a:buNone/>
            </a:pPr>
            <a:endParaRPr sz="4200" kern="1200">
              <a:solidFill>
                <a:schemeClr val="bg1"/>
              </a:solidFill>
              <a:latin typeface="+mj-lt"/>
              <a:ea typeface="+mj-ea"/>
              <a:cs typeface="+mj-cs"/>
            </a:endParaRPr>
          </a:p>
        </p:txBody>
      </p:sp>
      <p:grpSp>
        <p:nvGrpSpPr>
          <p:cNvPr id="8" name="Group 7"/>
          <p:cNvGrpSpPr/>
          <p:nvPr/>
        </p:nvGrpSpPr>
        <p:grpSpPr>
          <a:xfrm>
            <a:off x="284163" y="6263389"/>
            <a:ext cx="8576373" cy="137411"/>
            <a:chOff x="284163" y="1759424"/>
            <a:chExt cx="8576373" cy="137411"/>
          </a:xfrm>
        </p:grpSpPr>
        <p:sp>
          <p:nvSpPr>
            <p:cNvPr id="9" name="Rectangle 8"/>
            <p:cNvSpPr/>
            <p:nvPr/>
          </p:nvSpPr>
          <p:spPr>
            <a:xfrm>
              <a:off x="284163" y="1759424"/>
              <a:ext cx="2743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3026392" y="1759424"/>
              <a:ext cx="1600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4626864" y="1759424"/>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12" name="TextBox 11"/>
          <p:cNvSpPr txBox="1"/>
          <p:nvPr/>
        </p:nvSpPr>
        <p:spPr>
          <a:xfrm>
            <a:off x="8230889" y="4801575"/>
            <a:ext cx="587020" cy="646331"/>
          </a:xfrm>
          <a:prstGeom prst="rect">
            <a:avLst/>
          </a:prstGeom>
          <a:noFill/>
        </p:spPr>
        <p:txBody>
          <a:bodyPr wrap="none" rtlCol="0">
            <a:spAutoFit/>
          </a:bodyPr>
          <a:lstStyle/>
          <a:p>
            <a:r>
              <a:rPr sz="3600">
                <a:solidFill>
                  <a:schemeClr val="bg1"/>
                </a:solidFill>
                <a:sym typeface="Wingdings"/>
              </a:rPr>
              <a:t></a:t>
            </a:r>
            <a:endParaRPr sz="3600">
              <a:solidFill>
                <a:schemeClr val="bg1"/>
              </a:solidFill>
            </a:endParaRPr>
          </a:p>
        </p:txBody>
      </p:sp>
      <p:sp>
        <p:nvSpPr>
          <p:cNvPr id="2" name="Title 1"/>
          <p:cNvSpPr>
            <a:spLocks noGrp="1"/>
          </p:cNvSpPr>
          <p:nvPr>
            <p:ph type="title"/>
          </p:nvPr>
        </p:nvSpPr>
        <p:spPr>
          <a:xfrm>
            <a:off x="430306" y="4814047"/>
            <a:ext cx="7772400" cy="1048871"/>
          </a:xfrm>
          <a:noFill/>
        </p:spPr>
        <p:txBody>
          <a:bodyPr anchor="b" anchorCtr="0">
            <a:normAutofit/>
          </a:bodyPr>
          <a:lstStyle>
            <a:lvl1pPr algn="l">
              <a:defRPr sz="4200" b="0" i="0" cap="none" baseline="0"/>
            </a:lvl1pPr>
          </a:lstStyle>
          <a:p>
            <a:r>
              <a:rPr lang="fi-FI"/>
              <a:t>Click to edit Master title style</a:t>
            </a:r>
            <a:endParaRPr/>
          </a:p>
        </p:txBody>
      </p:sp>
      <p:sp>
        <p:nvSpPr>
          <p:cNvPr id="3" name="Text Placeholder 2"/>
          <p:cNvSpPr>
            <a:spLocks noGrp="1"/>
          </p:cNvSpPr>
          <p:nvPr>
            <p:ph type="body" idx="1"/>
          </p:nvPr>
        </p:nvSpPr>
        <p:spPr>
          <a:xfrm>
            <a:off x="470647" y="5862918"/>
            <a:ext cx="7732059" cy="403412"/>
          </a:xfrm>
        </p:spPr>
        <p:txBody>
          <a:bodyPr anchor="t" anchorCtr="0">
            <a:normAutofit/>
          </a:bodyPr>
          <a:lstStyle>
            <a:lvl1pPr marL="0" indent="0">
              <a:spcBef>
                <a:spcPts val="0"/>
              </a:spcBef>
              <a:buNone/>
              <a:defRPr sz="1800">
                <a:solidFill>
                  <a:schemeClr val="bg1"/>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fi-FI"/>
              <a:t>Click to edit Master text styles</a:t>
            </a: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8" name="Rectangle 7"/>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9" name="Group 8"/>
          <p:cNvGrpSpPr/>
          <p:nvPr/>
        </p:nvGrpSpPr>
        <p:grpSpPr>
          <a:xfrm>
            <a:off x="284163" y="1577847"/>
            <a:ext cx="8576373" cy="137411"/>
            <a:chOff x="284163" y="1577847"/>
            <a:chExt cx="8576373" cy="137411"/>
          </a:xfrm>
        </p:grpSpPr>
        <p:sp>
          <p:nvSpPr>
            <p:cNvPr id="10" name="Rectangle 9"/>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1" name="Rectangle 10"/>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2" name="Rectangle 11"/>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Content Placeholder 2"/>
          <p:cNvSpPr>
            <a:spLocks noGrp="1"/>
          </p:cNvSpPr>
          <p:nvPr>
            <p:ph sz="half" idx="1"/>
          </p:nvPr>
        </p:nvSpPr>
        <p:spPr>
          <a:xfrm>
            <a:off x="403412"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Content Placeholder 3"/>
          <p:cNvSpPr>
            <a:spLocks noGrp="1"/>
          </p:cNvSpPr>
          <p:nvPr>
            <p:ph sz="half" idx="2"/>
          </p:nvPr>
        </p:nvSpPr>
        <p:spPr>
          <a:xfrm>
            <a:off x="4778188" y="2151063"/>
            <a:ext cx="3931920" cy="3975100"/>
          </a:xfrm>
        </p:spPr>
        <p:txBody>
          <a:bodyPr>
            <a:normAutofit/>
          </a:bodyPr>
          <a:lstStyle>
            <a:lvl1pPr>
              <a:defRPr sz="2200"/>
            </a:lvl1pPr>
            <a:lvl2pPr>
              <a:defRPr sz="2000"/>
            </a:lvl2pPr>
            <a:lvl3pPr>
              <a:defRPr sz="1800"/>
            </a:lvl3pPr>
            <a:lvl4pPr>
              <a:defRPr sz="1800"/>
            </a:lvl4pPr>
            <a:lvl5pPr>
              <a:defRPr sz="1800"/>
            </a:lvl5pPr>
            <a:lvl6pPr>
              <a:defRPr sz="1800"/>
            </a:lvl6pPr>
            <a:lvl7pPr>
              <a:defRPr sz="1800"/>
            </a:lvl7pPr>
            <a:lvl8pPr>
              <a:defRPr sz="1800"/>
            </a:lvl8pPr>
            <a:lvl9pPr>
              <a:defRPr sz="18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Date Placeholder 4"/>
          <p:cNvSpPr>
            <a:spLocks noGrp="1"/>
          </p:cNvSpPr>
          <p:nvPr>
            <p:ph type="dt" sz="half" idx="10"/>
          </p:nvPr>
        </p:nvSpPr>
        <p:spPr/>
        <p:txBody>
          <a:bodyPr/>
          <a:lstStyle/>
          <a:p>
            <a:fld id="{4251665B-C24A-4702-B522-6A4334602E03}" type="datetimeFigureOut">
              <a:rPr lang="en-US" smtClean="0"/>
              <a:t>11/2/2021</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10" name="Rectangle 9"/>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11" name="Group 10"/>
          <p:cNvGrpSpPr/>
          <p:nvPr/>
        </p:nvGrpSpPr>
        <p:grpSpPr>
          <a:xfrm>
            <a:off x="284163" y="1577847"/>
            <a:ext cx="8576373" cy="137411"/>
            <a:chOff x="284163" y="1577847"/>
            <a:chExt cx="8576373" cy="137411"/>
          </a:xfrm>
        </p:grpSpPr>
        <p:sp>
          <p:nvSpPr>
            <p:cNvPr id="12" name="Rectangle 11"/>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3" name="Rectangle 12"/>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4" name="Rectangle 13"/>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lvl1pPr>
              <a:defRPr/>
            </a:lvl1pPr>
          </a:lstStyle>
          <a:p>
            <a:r>
              <a:rPr lang="fi-FI"/>
              <a:t>Click to edit Master title style</a:t>
            </a:r>
            <a:endParaRPr/>
          </a:p>
        </p:txBody>
      </p:sp>
      <p:sp>
        <p:nvSpPr>
          <p:cNvPr id="3" name="Text Placeholder 2"/>
          <p:cNvSpPr>
            <a:spLocks noGrp="1"/>
          </p:cNvSpPr>
          <p:nvPr>
            <p:ph type="body" idx="1"/>
          </p:nvPr>
        </p:nvSpPr>
        <p:spPr>
          <a:xfrm>
            <a:off x="403412" y="1735138"/>
            <a:ext cx="3931920" cy="833250"/>
          </a:xfrm>
        </p:spPr>
        <p:txBody>
          <a:bodyPr anchor="b">
            <a:noAutofit/>
          </a:bodyPr>
          <a:lstStyle>
            <a:lvl1pPr marL="0" indent="0" algn="ctr">
              <a:lnSpc>
                <a:spcPct val="100000"/>
              </a:lnSpc>
              <a:spcBef>
                <a:spcPts val="600"/>
              </a:spcBef>
              <a:buNone/>
              <a:defRPr sz="2600" b="0">
                <a:solidFill>
                  <a:schemeClr val="accent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4" name="Content Placeholder 3"/>
          <p:cNvSpPr>
            <a:spLocks noGrp="1"/>
          </p:cNvSpPr>
          <p:nvPr>
            <p:ph sz="half" idx="2"/>
          </p:nvPr>
        </p:nvSpPr>
        <p:spPr>
          <a:xfrm>
            <a:off x="403412"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5" name="Text Placeholder 4"/>
          <p:cNvSpPr>
            <a:spLocks noGrp="1"/>
          </p:cNvSpPr>
          <p:nvPr>
            <p:ph type="body" sz="quarter" idx="3"/>
          </p:nvPr>
        </p:nvSpPr>
        <p:spPr>
          <a:xfrm>
            <a:off x="4779495" y="1735138"/>
            <a:ext cx="3931920" cy="833250"/>
          </a:xfrm>
        </p:spPr>
        <p:txBody>
          <a:bodyPr anchor="b">
            <a:noAutofit/>
          </a:bodyPr>
          <a:lstStyle>
            <a:lvl1pPr marL="0" indent="0" algn="ctr">
              <a:lnSpc>
                <a:spcPct val="100000"/>
              </a:lnSpc>
              <a:spcBef>
                <a:spcPts val="600"/>
              </a:spcBef>
              <a:buNone/>
              <a:defRPr sz="2600" b="0">
                <a:solidFill>
                  <a:schemeClr val="accent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fi-FI"/>
              <a:t>Click to edit Master text styles</a:t>
            </a:r>
          </a:p>
        </p:txBody>
      </p:sp>
      <p:sp>
        <p:nvSpPr>
          <p:cNvPr id="6" name="Content Placeholder 5"/>
          <p:cNvSpPr>
            <a:spLocks noGrp="1"/>
          </p:cNvSpPr>
          <p:nvPr>
            <p:ph sz="quarter" idx="4"/>
          </p:nvPr>
        </p:nvSpPr>
        <p:spPr>
          <a:xfrm>
            <a:off x="4779495" y="2590800"/>
            <a:ext cx="3931920" cy="3535362"/>
          </a:xfrm>
        </p:spPr>
        <p:txBody>
          <a:bodyPr>
            <a:normAutofit/>
          </a:bodyPr>
          <a:lstStyle>
            <a:lvl1pPr>
              <a:defRPr sz="2200"/>
            </a:lvl1pPr>
            <a:lvl2pPr>
              <a:defRPr sz="2000"/>
            </a:lvl2pPr>
            <a:lvl3pPr>
              <a:defRPr sz="1800"/>
            </a:lvl3pPr>
            <a:lvl4pPr>
              <a:defRPr sz="1800"/>
            </a:lvl4pPr>
            <a:lvl5pPr>
              <a:defRPr sz="1800"/>
            </a:lvl5pPr>
            <a:lvl6pPr>
              <a:defRPr sz="1600"/>
            </a:lvl6pPr>
            <a:lvl7pPr>
              <a:defRPr sz="1600"/>
            </a:lvl7pPr>
            <a:lvl8pPr>
              <a:defRPr sz="1600"/>
            </a:lvl8pPr>
            <a:lvl9pPr>
              <a:defRPr sz="1600"/>
            </a:lvl9p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7" name="Date Placeholder 6"/>
          <p:cNvSpPr>
            <a:spLocks noGrp="1"/>
          </p:cNvSpPr>
          <p:nvPr>
            <p:ph type="dt" sz="half" idx="10"/>
          </p:nvPr>
        </p:nvSpPr>
        <p:spPr/>
        <p:txBody>
          <a:bodyPr/>
          <a:lstStyle/>
          <a:p>
            <a:fld id="{4251665B-C24A-4702-B522-6A4334602E03}" type="datetimeFigureOut">
              <a:rPr lang="en-US" smtClean="0"/>
              <a:t>11/2/2021</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6" name="Rectangle 5"/>
          <p:cNvSpPr/>
          <p:nvPr/>
        </p:nvSpPr>
        <p:spPr>
          <a:xfrm>
            <a:off x="284163" y="455773"/>
            <a:ext cx="8574087" cy="1133949"/>
          </a:xfrm>
          <a:prstGeom prst="rect">
            <a:avLst/>
          </a:prstGeom>
          <a:solidFill>
            <a:schemeClr val="tx1">
              <a:lumMod val="85000"/>
              <a:lumOff val="15000"/>
              <a:alpha val="7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nvGrpSpPr>
          <p:cNvPr id="7" name="Group 6"/>
          <p:cNvGrpSpPr/>
          <p:nvPr/>
        </p:nvGrpSpPr>
        <p:grpSpPr>
          <a:xfrm>
            <a:off x="284163" y="1577847"/>
            <a:ext cx="8576373" cy="137411"/>
            <a:chOff x="284163" y="1577847"/>
            <a:chExt cx="8576373" cy="137411"/>
          </a:xfrm>
        </p:grpSpPr>
        <p:sp>
          <p:nvSpPr>
            <p:cNvPr id="8" name="Rectangle 7"/>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9" name="Rectangle 8"/>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10" name="Rectangle 9"/>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sp>
        <p:nvSpPr>
          <p:cNvPr id="2" name="Title 1"/>
          <p:cNvSpPr>
            <a:spLocks noGrp="1"/>
          </p:cNvSpPr>
          <p:nvPr>
            <p:ph type="title"/>
          </p:nvPr>
        </p:nvSpPr>
        <p:spPr/>
        <p:txBody>
          <a:bodyPr/>
          <a:lstStyle/>
          <a:p>
            <a:r>
              <a:rPr lang="fi-FI"/>
              <a:t>Click to edit Master title style</a:t>
            </a:r>
            <a:endParaRPr/>
          </a:p>
        </p:txBody>
      </p:sp>
      <p:sp>
        <p:nvSpPr>
          <p:cNvPr id="3" name="Date Placeholder 2"/>
          <p:cNvSpPr>
            <a:spLocks noGrp="1"/>
          </p:cNvSpPr>
          <p:nvPr>
            <p:ph type="dt" sz="half" idx="10"/>
          </p:nvPr>
        </p:nvSpPr>
        <p:spPr/>
        <p:txBody>
          <a:bodyPr/>
          <a:lstStyle/>
          <a:p>
            <a:fld id="{4251665B-C24A-4702-B522-6A4334602E03}" type="datetimeFigureOut">
              <a:rPr lang="en-US" smtClean="0"/>
              <a:t>11/2/2021</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5FD889E0-CAB2-4699-909D-B9A88D47ACB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4251665B-C24A-4702-B522-6A4334602E03}" type="datetimeFigureOut">
              <a:rPr lang="en-US" smtClean="0"/>
              <a:t>11/2/2021</a:t>
            </a:fld>
            <a:endParaRPr lang="en-US"/>
          </a:p>
        </p:txBody>
      </p:sp>
      <p:sp>
        <p:nvSpPr>
          <p:cNvPr id="3" name="Footer Placeholder 2"/>
          <p:cNvSpPr>
            <a:spLocks noGrp="1"/>
          </p:cNvSpPr>
          <p:nvPr>
            <p:ph type="ftr" sz="quarter" idx="11"/>
          </p:nvPr>
        </p:nvSpPr>
        <p:spPr/>
        <p:txBody>
          <a:bodyPr/>
          <a:lstStyle/>
          <a:p>
            <a:endParaRPr lang="en-US"/>
          </a:p>
        </p:txBody>
      </p:sp>
      <p:grpSp>
        <p:nvGrpSpPr>
          <p:cNvPr id="5" name="Group 4"/>
          <p:cNvGrpSpPr/>
          <p:nvPr/>
        </p:nvGrpSpPr>
        <p:grpSpPr>
          <a:xfrm>
            <a:off x="284164" y="452718"/>
            <a:ext cx="7365210" cy="137411"/>
            <a:chOff x="284163" y="1577847"/>
            <a:chExt cx="8576373" cy="137411"/>
          </a:xfrm>
        </p:grpSpPr>
        <p:sp>
          <p:nvSpPr>
            <p:cNvPr id="6" name="Rectangle 5"/>
            <p:cNvSpPr/>
            <p:nvPr/>
          </p:nvSpPr>
          <p:spPr>
            <a:xfrm>
              <a:off x="284163" y="1577847"/>
              <a:ext cx="1600200" cy="137411"/>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7" name="Rectangle 6"/>
            <p:cNvSpPr/>
            <p:nvPr/>
          </p:nvSpPr>
          <p:spPr>
            <a:xfrm>
              <a:off x="1885174" y="1577847"/>
              <a:ext cx="2743200" cy="137411"/>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sp>
          <p:nvSpPr>
            <p:cNvPr id="8" name="Rectangle 7"/>
            <p:cNvSpPr/>
            <p:nvPr/>
          </p:nvSpPr>
          <p:spPr>
            <a:xfrm>
              <a:off x="4626864" y="1577847"/>
              <a:ext cx="4233672" cy="137411"/>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a:p>
          </p:txBody>
        </p:sp>
      </p:grpSp>
      <p:pic>
        <p:nvPicPr>
          <p:cNvPr id="2050" name="Picture 2" descr="Image result for AIUB logo">
            <a:extLst>
              <a:ext uri="{FF2B5EF4-FFF2-40B4-BE49-F238E27FC236}">
                <a16:creationId xmlns:a16="http://schemas.microsoft.com/office/drawing/2014/main" id="{C28CB252-6044-4564-B6A7-264FC3396E0A}"/>
              </a:ext>
            </a:extLst>
          </p:cNvPr>
          <p:cNvPicPr>
            <a:picLocks noChangeAspect="1" noChangeArrowheads="1"/>
          </p:cNvPicPr>
          <p:nvPr userDrawn="1"/>
        </p:nvPicPr>
        <p:blipFill>
          <a:blip r:embed="rId2" cstate="email">
            <a:extLst>
              <a:ext uri="{28A0092B-C50C-407E-A947-70E740481C1C}">
                <a14:useLocalDpi xmlns:a14="http://schemas.microsoft.com/office/drawing/2010/main" val="0"/>
              </a:ext>
            </a:extLst>
          </a:blip>
          <a:srcRect/>
          <a:stretch>
            <a:fillRect/>
          </a:stretch>
        </p:blipFill>
        <p:spPr bwMode="auto">
          <a:xfrm>
            <a:off x="7649374" y="55844"/>
            <a:ext cx="1279161" cy="1287156"/>
          </a:xfrm>
          <a:prstGeom prst="rect">
            <a:avLst/>
          </a:prstGeom>
          <a:noFill/>
          <a:extLst>
            <a:ext uri="{909E8E84-426E-40DD-AFC4-6F175D3DCCD1}">
              <a14:hiddenFill xmlns:a14="http://schemas.microsoft.com/office/drawing/2010/main">
                <a:solidFill>
                  <a:srgbClr val="FFFFFF"/>
                </a:solidFill>
              </a14:hiddenFill>
            </a:ext>
          </a:extLst>
        </p:spPr>
      </p:pic>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 /><Relationship Id="rId13" Type="http://schemas.openxmlformats.org/officeDocument/2006/relationships/slideLayout" Target="../slideLayouts/slideLayout13.xml" /><Relationship Id="rId3" Type="http://schemas.openxmlformats.org/officeDocument/2006/relationships/slideLayout" Target="../slideLayouts/slideLayout3.xml" /><Relationship Id="rId7" Type="http://schemas.openxmlformats.org/officeDocument/2006/relationships/slideLayout" Target="../slideLayouts/slideLayout7.xml" /><Relationship Id="rId12" Type="http://schemas.openxmlformats.org/officeDocument/2006/relationships/slideLayout" Target="../slideLayouts/slideLayout12.xml" /><Relationship Id="rId17" Type="http://schemas.openxmlformats.org/officeDocument/2006/relationships/theme" Target="../theme/theme1.xml" /><Relationship Id="rId2" Type="http://schemas.openxmlformats.org/officeDocument/2006/relationships/slideLayout" Target="../slideLayouts/slideLayout2.xml" /><Relationship Id="rId16" Type="http://schemas.openxmlformats.org/officeDocument/2006/relationships/slideLayout" Target="../slideLayouts/slideLayout16.xml" /><Relationship Id="rId1" Type="http://schemas.openxmlformats.org/officeDocument/2006/relationships/slideLayout" Target="../slideLayouts/slideLayout1.xml" /><Relationship Id="rId6" Type="http://schemas.openxmlformats.org/officeDocument/2006/relationships/slideLayout" Target="../slideLayouts/slideLayout6.xml" /><Relationship Id="rId11" Type="http://schemas.openxmlformats.org/officeDocument/2006/relationships/slideLayout" Target="../slideLayouts/slideLayout11.xml" /><Relationship Id="rId5" Type="http://schemas.openxmlformats.org/officeDocument/2006/relationships/slideLayout" Target="../slideLayouts/slideLayout5.xml" /><Relationship Id="rId15" Type="http://schemas.openxmlformats.org/officeDocument/2006/relationships/slideLayout" Target="../slideLayouts/slideLayout15.xml" /><Relationship Id="rId10" Type="http://schemas.openxmlformats.org/officeDocument/2006/relationships/slideLayout" Target="../slideLayouts/slideLayout10.xml" /><Relationship Id="rId4" Type="http://schemas.openxmlformats.org/officeDocument/2006/relationships/slideLayout" Target="../slideLayouts/slideLayout4.xml" /><Relationship Id="rId9" Type="http://schemas.openxmlformats.org/officeDocument/2006/relationships/slideLayout" Target="../slideLayouts/slideLayout9.xml" /><Relationship Id="rId14" Type="http://schemas.openxmlformats.org/officeDocument/2006/relationships/slideLayout" Target="../slideLayouts/slideLayout14.xml" /></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p:cNvSpPr>
            <a:spLocks noGrp="1"/>
          </p:cNvSpPr>
          <p:nvPr>
            <p:ph type="body" idx="1"/>
          </p:nvPr>
        </p:nvSpPr>
        <p:spPr>
          <a:xfrm>
            <a:off x="1781503" y="2133600"/>
            <a:ext cx="7076747" cy="3992563"/>
          </a:xfrm>
          <a:prstGeom prst="rect">
            <a:avLst/>
          </a:prstGeom>
        </p:spPr>
        <p:txBody>
          <a:bodyPr vert="horz" lIns="91440" tIns="45720" rIns="91440" bIns="45720" rtlCol="0">
            <a:normAutofit/>
          </a:bodyPr>
          <a:lstStyle/>
          <a:p>
            <a:pPr lvl="0"/>
            <a:r>
              <a:rPr lang="fi-FI"/>
              <a:t>Click to edit Master text styles</a:t>
            </a:r>
          </a:p>
          <a:p>
            <a:pPr lvl="1"/>
            <a:r>
              <a:rPr lang="fi-FI"/>
              <a:t>Second level</a:t>
            </a:r>
          </a:p>
          <a:p>
            <a:pPr lvl="2"/>
            <a:r>
              <a:rPr lang="fi-FI"/>
              <a:t>Third level</a:t>
            </a:r>
          </a:p>
          <a:p>
            <a:pPr lvl="3"/>
            <a:r>
              <a:rPr lang="fi-FI"/>
              <a:t>Fourth level</a:t>
            </a:r>
          </a:p>
          <a:p>
            <a:pPr lvl="4"/>
            <a:r>
              <a:rPr lang="fi-FI"/>
              <a:t>Fifth level</a:t>
            </a:r>
            <a:endParaRPr dirty="0"/>
          </a:p>
        </p:txBody>
      </p:sp>
      <p:sp>
        <p:nvSpPr>
          <p:cNvPr id="4" name="Date Placeholder 3"/>
          <p:cNvSpPr>
            <a:spLocks noGrp="1"/>
          </p:cNvSpPr>
          <p:nvPr>
            <p:ph type="dt" sz="half" idx="2"/>
          </p:nvPr>
        </p:nvSpPr>
        <p:spPr>
          <a:xfrm>
            <a:off x="6794936" y="6437032"/>
            <a:ext cx="2133600" cy="365125"/>
          </a:xfrm>
          <a:prstGeom prst="rect">
            <a:avLst/>
          </a:prstGeom>
        </p:spPr>
        <p:txBody>
          <a:bodyPr vert="horz" lIns="91440" tIns="45720" rIns="91440" bIns="45720" rtlCol="0" anchor="ctr"/>
          <a:lstStyle>
            <a:lvl1pPr algn="r">
              <a:defRPr sz="1100" b="1">
                <a:solidFill>
                  <a:schemeClr val="bg1">
                    <a:lumMod val="65000"/>
                  </a:schemeClr>
                </a:solidFill>
              </a:defRPr>
            </a:lvl1pPr>
          </a:lstStyle>
          <a:p>
            <a:fld id="{4251665B-C24A-4702-B522-6A4334602E03}" type="datetimeFigureOut">
              <a:rPr lang="en-US" smtClean="0"/>
              <a:t>11/2/2021</a:t>
            </a:fld>
            <a:endParaRPr lang="en-US"/>
          </a:p>
        </p:txBody>
      </p:sp>
      <p:sp>
        <p:nvSpPr>
          <p:cNvPr id="5" name="Footer Placeholder 4"/>
          <p:cNvSpPr>
            <a:spLocks noGrp="1"/>
          </p:cNvSpPr>
          <p:nvPr>
            <p:ph type="ftr" sz="quarter" idx="3"/>
          </p:nvPr>
        </p:nvSpPr>
        <p:spPr>
          <a:xfrm>
            <a:off x="199698" y="6437032"/>
            <a:ext cx="6124902" cy="365125"/>
          </a:xfrm>
          <a:prstGeom prst="rect">
            <a:avLst/>
          </a:prstGeom>
        </p:spPr>
        <p:txBody>
          <a:bodyPr vert="horz" lIns="91440" tIns="45720" rIns="91440" bIns="45720" rtlCol="0" anchor="ctr"/>
          <a:lstStyle>
            <a:lvl1pPr algn="l">
              <a:defRPr sz="1100" b="1">
                <a:solidFill>
                  <a:schemeClr val="bg1">
                    <a:lumMod val="65000"/>
                  </a:schemeClr>
                </a:solidFill>
              </a:defRPr>
            </a:lvl1pPr>
          </a:lstStyle>
          <a:p>
            <a:endParaRPr lang="en-US"/>
          </a:p>
        </p:txBody>
      </p:sp>
      <p:sp>
        <p:nvSpPr>
          <p:cNvPr id="6" name="Slide Number Placeholder 5"/>
          <p:cNvSpPr>
            <a:spLocks noGrp="1"/>
          </p:cNvSpPr>
          <p:nvPr>
            <p:ph type="sldNum" sz="quarter" idx="4"/>
          </p:nvPr>
        </p:nvSpPr>
        <p:spPr>
          <a:xfrm>
            <a:off x="8306459" y="167347"/>
            <a:ext cx="630621" cy="359760"/>
          </a:xfrm>
          <a:prstGeom prst="rect">
            <a:avLst/>
          </a:prstGeom>
        </p:spPr>
        <p:txBody>
          <a:bodyPr vert="horz" lIns="91440" tIns="45720" rIns="91440" bIns="45720" rtlCol="0" anchor="ctr"/>
          <a:lstStyle>
            <a:lvl1pPr algn="r">
              <a:defRPr sz="1400" b="1">
                <a:solidFill>
                  <a:schemeClr val="tx1">
                    <a:lumMod val="85000"/>
                    <a:lumOff val="15000"/>
                  </a:schemeClr>
                </a:solidFill>
              </a:defRPr>
            </a:lvl1pPr>
          </a:lstStyle>
          <a:p>
            <a:fld id="{5FD889E0-CAB2-4699-909D-B9A88D47ACBE}" type="slidenum">
              <a:rPr lang="en-US" smtClean="0"/>
              <a:t>‹#›</a:t>
            </a:fld>
            <a:endParaRPr lang="en-US"/>
          </a:p>
        </p:txBody>
      </p:sp>
      <p:sp>
        <p:nvSpPr>
          <p:cNvPr id="2" name="Title Placeholder 1"/>
          <p:cNvSpPr>
            <a:spLocks noGrp="1"/>
          </p:cNvSpPr>
          <p:nvPr>
            <p:ph type="title"/>
          </p:nvPr>
        </p:nvSpPr>
        <p:spPr>
          <a:xfrm>
            <a:off x="284163" y="630382"/>
            <a:ext cx="8574087" cy="967840"/>
          </a:xfrm>
          <a:prstGeom prst="rect">
            <a:avLst/>
          </a:prstGeom>
          <a:solidFill>
            <a:schemeClr val="tx1">
              <a:lumMod val="85000"/>
              <a:lumOff val="15000"/>
              <a:alpha val="70000"/>
            </a:schemeClr>
          </a:solidFill>
        </p:spPr>
        <p:txBody>
          <a:bodyPr vert="horz" lIns="91440" tIns="45720" rIns="91440" bIns="45720" rtlCol="0" anchor="ctr">
            <a:normAutofit/>
          </a:bodyPr>
          <a:lstStyle/>
          <a:p>
            <a:r>
              <a:rPr lang="fi-FI"/>
              <a:t>Click to edit Master title style</a:t>
            </a:r>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 id="2147483674" r:id="rId14"/>
    <p:sldLayoutId id="2147483675" r:id="rId15"/>
    <p:sldLayoutId id="2147483676" r:id="rId16"/>
  </p:sldLayoutIdLst>
  <p:txStyles>
    <p:titleStyle>
      <a:lvl1pPr algn="r" defTabSz="914400" rtl="0" eaLnBrk="1" latinLnBrk="0" hangingPunct="1">
        <a:spcBef>
          <a:spcPct val="0"/>
        </a:spcBef>
        <a:buNone/>
        <a:defRPr sz="4200" kern="1200">
          <a:solidFill>
            <a:schemeClr val="bg1"/>
          </a:solidFill>
          <a:latin typeface="+mj-lt"/>
          <a:ea typeface="+mj-ea"/>
          <a:cs typeface="+mj-cs"/>
        </a:defRPr>
      </a:lvl1pPr>
    </p:titleStyle>
    <p:body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p:bodyStyle>
    <p:otherStyle>
      <a:defPPr>
        <a:defRP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hyperlink" Target="mailto:billah.masumcu@aiub.edu" TargetMode="External" /><Relationship Id="rId1" Type="http://schemas.openxmlformats.org/officeDocument/2006/relationships/slideLayout" Target="../slideLayouts/slideLayout1.xml" /></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4.xml.rels><?xml version="1.0" encoding="UTF-8" standalone="yes"?>
<Relationships xmlns="http://schemas.openxmlformats.org/package/2006/relationships"><Relationship Id="rId3" Type="http://schemas.openxmlformats.org/officeDocument/2006/relationships/image" Target="../media/image4.png" /><Relationship Id="rId2" Type="http://schemas.openxmlformats.org/officeDocument/2006/relationships/image" Target="../media/image3.png" /><Relationship Id="rId1" Type="http://schemas.openxmlformats.org/officeDocument/2006/relationships/slideLayout" Target="../slideLayouts/slideLayout9.xml" /></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 /></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9.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3" name="Subtitle 2"/>
          <p:cNvSpPr>
            <a:spLocks noGrp="1"/>
          </p:cNvSpPr>
          <p:nvPr>
            <p:ph type="subTitle" idx="1"/>
          </p:nvPr>
        </p:nvSpPr>
        <p:spPr>
          <a:xfrm>
            <a:off x="476205" y="1532427"/>
            <a:ext cx="2789509" cy="484632"/>
          </a:xfrm>
        </p:spPr>
        <p:txBody>
          <a:bodyPr/>
          <a:lstStyle/>
          <a:p>
            <a:r>
              <a:rPr lang="en-US" dirty="0"/>
              <a:t>Course Code: CSC3220</a:t>
            </a:r>
          </a:p>
        </p:txBody>
      </p:sp>
      <p:sp>
        <p:nvSpPr>
          <p:cNvPr id="4" name="TextBox 3"/>
          <p:cNvSpPr txBox="1"/>
          <p:nvPr/>
        </p:nvSpPr>
        <p:spPr>
          <a:xfrm>
            <a:off x="76971" y="2446757"/>
            <a:ext cx="9024614" cy="707886"/>
          </a:xfrm>
          <a:prstGeom prst="rect">
            <a:avLst/>
          </a:prstGeom>
          <a:noFill/>
        </p:spPr>
        <p:txBody>
          <a:bodyPr wrap="square" rtlCol="0">
            <a:spAutoFit/>
          </a:bodyPr>
          <a:lstStyle/>
          <a:p>
            <a:pPr algn="ctr"/>
            <a:r>
              <a:rPr lang="en-US" sz="2000" b="1" dirty="0">
                <a:solidFill>
                  <a:srgbClr val="0070C0"/>
                </a:solidFill>
                <a:latin typeface="Arial" panose="020B0604020202020204" pitchFamily="34" charset="0"/>
                <a:cs typeface="Arial" panose="020B0604020202020204" pitchFamily="34" charset="0"/>
              </a:rPr>
              <a:t>Dept. of Computer Science</a:t>
            </a:r>
          </a:p>
          <a:p>
            <a:pPr algn="ctr"/>
            <a:r>
              <a:rPr lang="en-US" sz="2000" b="1" dirty="0">
                <a:solidFill>
                  <a:srgbClr val="0070C0"/>
                </a:solidFill>
                <a:latin typeface="Arial" panose="020B0604020202020204" pitchFamily="34" charset="0"/>
                <a:cs typeface="Arial" panose="020B0604020202020204" pitchFamily="34" charset="0"/>
              </a:rPr>
              <a:t>Faculty of Science and Technology</a:t>
            </a:r>
            <a:endParaRPr lang="en-US" sz="2400" b="1" dirty="0">
              <a:solidFill>
                <a:srgbClr val="0070C0"/>
              </a:solidFill>
              <a:latin typeface="Arial" panose="020B0604020202020204" pitchFamily="34" charset="0"/>
              <a:cs typeface="Arial" panose="020B0604020202020204" pitchFamily="34" charset="0"/>
            </a:endParaRPr>
          </a:p>
        </p:txBody>
      </p:sp>
      <p:graphicFrame>
        <p:nvGraphicFramePr>
          <p:cNvPr id="7" name="Table 6">
            <a:extLst>
              <a:ext uri="{FF2B5EF4-FFF2-40B4-BE49-F238E27FC236}">
                <a16:creationId xmlns:a16="http://schemas.microsoft.com/office/drawing/2014/main" id="{29FF08AD-7519-4C4A-8E0D-640DF5BB5E58}"/>
              </a:ext>
            </a:extLst>
          </p:cNvPr>
          <p:cNvGraphicFramePr>
            <a:graphicFrameLocks noGrp="1"/>
          </p:cNvGraphicFramePr>
          <p:nvPr>
            <p:extLst>
              <p:ext uri="{D42A27DB-BD31-4B8C-83A1-F6EECF244321}">
                <p14:modId xmlns:p14="http://schemas.microsoft.com/office/powerpoint/2010/main" val="3562416481"/>
              </p:ext>
            </p:extLst>
          </p:nvPr>
        </p:nvGraphicFramePr>
        <p:xfrm>
          <a:off x="476205" y="5186042"/>
          <a:ext cx="8335798" cy="1018816"/>
        </p:xfrm>
        <a:graphic>
          <a:graphicData uri="http://schemas.openxmlformats.org/drawingml/2006/table">
            <a:tbl>
              <a:tblPr firstRow="1" bandRow="1">
                <a:tableStyleId>{D7AC3CCA-C797-4891-BE02-D94E43425B78}</a:tableStyleId>
              </a:tblPr>
              <a:tblGrid>
                <a:gridCol w="1483224">
                  <a:extLst>
                    <a:ext uri="{9D8B030D-6E8A-4147-A177-3AD203B41FA5}">
                      <a16:colId xmlns:a16="http://schemas.microsoft.com/office/drawing/2014/main" val="3905988420"/>
                    </a:ext>
                  </a:extLst>
                </a:gridCol>
                <a:gridCol w="1397725">
                  <a:extLst>
                    <a:ext uri="{9D8B030D-6E8A-4147-A177-3AD203B41FA5}">
                      <a16:colId xmlns:a16="http://schemas.microsoft.com/office/drawing/2014/main" val="2889894460"/>
                    </a:ext>
                  </a:extLst>
                </a:gridCol>
                <a:gridCol w="1227909">
                  <a:extLst>
                    <a:ext uri="{9D8B030D-6E8A-4147-A177-3AD203B41FA5}">
                      <a16:colId xmlns:a16="http://schemas.microsoft.com/office/drawing/2014/main" val="3023211198"/>
                    </a:ext>
                  </a:extLst>
                </a:gridCol>
                <a:gridCol w="1541417">
                  <a:extLst>
                    <a:ext uri="{9D8B030D-6E8A-4147-A177-3AD203B41FA5}">
                      <a16:colId xmlns:a16="http://schemas.microsoft.com/office/drawing/2014/main" val="1762131981"/>
                    </a:ext>
                  </a:extLst>
                </a:gridCol>
                <a:gridCol w="1240971">
                  <a:extLst>
                    <a:ext uri="{9D8B030D-6E8A-4147-A177-3AD203B41FA5}">
                      <a16:colId xmlns:a16="http://schemas.microsoft.com/office/drawing/2014/main" val="445458238"/>
                    </a:ext>
                  </a:extLst>
                </a:gridCol>
                <a:gridCol w="1444552">
                  <a:extLst>
                    <a:ext uri="{9D8B030D-6E8A-4147-A177-3AD203B41FA5}">
                      <a16:colId xmlns:a16="http://schemas.microsoft.com/office/drawing/2014/main" val="1508364941"/>
                    </a:ext>
                  </a:extLst>
                </a:gridCol>
              </a:tblGrid>
              <a:tr h="378736">
                <a:tc>
                  <a:txBody>
                    <a:bodyPr/>
                    <a:lstStyle/>
                    <a:p>
                      <a:r>
                        <a:rPr lang="en-US" dirty="0"/>
                        <a:t>Lecturer No:</a:t>
                      </a:r>
                    </a:p>
                  </a:txBody>
                  <a:tcPr/>
                </a:tc>
                <a:tc>
                  <a:txBody>
                    <a:bodyPr/>
                    <a:lstStyle/>
                    <a:p>
                      <a:r>
                        <a:rPr lang="en-US" dirty="0"/>
                        <a:t>5</a:t>
                      </a:r>
                    </a:p>
                  </a:txBody>
                  <a:tcPr/>
                </a:tc>
                <a:tc>
                  <a:txBody>
                    <a:bodyPr/>
                    <a:lstStyle/>
                    <a:p>
                      <a:r>
                        <a:rPr lang="en-US" dirty="0"/>
                        <a:t>Week No:</a:t>
                      </a:r>
                    </a:p>
                  </a:txBody>
                  <a:tcPr/>
                </a:tc>
                <a:tc>
                  <a:txBody>
                    <a:bodyPr/>
                    <a:lstStyle/>
                    <a:p>
                      <a:r>
                        <a:rPr lang="en-US" dirty="0"/>
                        <a:t>5</a:t>
                      </a:r>
                    </a:p>
                  </a:txBody>
                  <a:tcPr/>
                </a:tc>
                <a:tc>
                  <a:txBody>
                    <a:bodyPr/>
                    <a:lstStyle/>
                    <a:p>
                      <a:r>
                        <a:rPr lang="en-US" dirty="0"/>
                        <a:t>Semester:</a:t>
                      </a:r>
                    </a:p>
                  </a:txBody>
                  <a:tcPr/>
                </a:tc>
                <a:tc>
                  <a:txBody>
                    <a:bodyPr/>
                    <a:lstStyle/>
                    <a:p>
                      <a:r>
                        <a:rPr lang="en-US" dirty="0"/>
                        <a:t>Summer</a:t>
                      </a:r>
                    </a:p>
                  </a:txBody>
                  <a:tcPr/>
                </a:tc>
                <a:extLst>
                  <a:ext uri="{0D108BD9-81ED-4DB2-BD59-A6C34878D82A}">
                    <a16:rowId xmlns:a16="http://schemas.microsoft.com/office/drawing/2014/main" val="2197040212"/>
                  </a:ext>
                </a:extLst>
              </a:tr>
              <a:tr h="378736">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1" i="0" u="none" strike="noStrike" kern="1200" cap="none" spc="0" normalizeH="0" baseline="0" noProof="0" dirty="0">
                          <a:ln>
                            <a:noFill/>
                          </a:ln>
                          <a:solidFill>
                            <a:prstClr val="black"/>
                          </a:solidFill>
                          <a:effectLst/>
                          <a:uLnTx/>
                          <a:uFillTx/>
                          <a:latin typeface="+mn-lt"/>
                          <a:ea typeface="+mn-ea"/>
                          <a:cs typeface="+mn-cs"/>
                        </a:rPr>
                        <a:t>Lecturer:</a:t>
                      </a:r>
                    </a:p>
                  </a:txBody>
                  <a:tcPr/>
                </a:tc>
                <a:tc gridSpan="5">
                  <a:txBody>
                    <a:bodyPr/>
                    <a:lstStyle/>
                    <a:p>
                      <a:r>
                        <a:rPr lang="en-US" i="1" dirty="0"/>
                        <a:t>Md Masum </a:t>
                      </a:r>
                      <a:r>
                        <a:rPr lang="en-US" i="1" dirty="0" err="1"/>
                        <a:t>Billah</a:t>
                      </a:r>
                      <a:r>
                        <a:rPr lang="en-US" i="1" dirty="0"/>
                        <a:t>, </a:t>
                      </a:r>
                      <a:r>
                        <a:rPr lang="en-US" i="1" dirty="0">
                          <a:hlinkClick r:id="rId2"/>
                        </a:rPr>
                        <a:t>billah.masumcu@aiub.edu</a:t>
                      </a:r>
                      <a:endParaRPr lang="en-US" i="1" dirty="0"/>
                    </a:p>
                    <a:p>
                      <a:r>
                        <a:rPr lang="en-US" i="1" dirty="0"/>
                        <a:t>Masum-</a:t>
                      </a:r>
                      <a:r>
                        <a:rPr lang="en-US" i="1" err="1"/>
                        <a:t>billah</a:t>
                      </a:r>
                      <a:r>
                        <a:rPr lang="en-US" i="1"/>
                        <a:t>.net</a:t>
                      </a:r>
                      <a:endParaRPr lang="en-US" i="1" dirty="0"/>
                    </a:p>
                  </a:txBody>
                  <a:tcPr/>
                </a:tc>
                <a:tc hMerge="1">
                  <a:txBody>
                    <a:bodyPr/>
                    <a:lstStyle/>
                    <a:p>
                      <a:endParaRPr lang="en-FI"/>
                    </a:p>
                  </a:txBody>
                  <a:tcPr/>
                </a:tc>
                <a:tc hMerge="1">
                  <a:txBody>
                    <a:bodyPr/>
                    <a:lstStyle/>
                    <a:p>
                      <a:endParaRPr lang="en-FI"/>
                    </a:p>
                  </a:txBody>
                  <a:tcPr/>
                </a:tc>
                <a:tc hMerge="1">
                  <a:txBody>
                    <a:bodyPr/>
                    <a:lstStyle/>
                    <a:p>
                      <a:endParaRPr lang="en-FI"/>
                    </a:p>
                  </a:txBody>
                  <a:tcPr/>
                </a:tc>
                <a:tc hMerge="1">
                  <a:txBody>
                    <a:bodyPr/>
                    <a:lstStyle/>
                    <a:p>
                      <a:endParaRPr lang="en-FI"/>
                    </a:p>
                  </a:txBody>
                  <a:tcPr/>
                </a:tc>
                <a:extLst>
                  <a:ext uri="{0D108BD9-81ED-4DB2-BD59-A6C34878D82A}">
                    <a16:rowId xmlns:a16="http://schemas.microsoft.com/office/drawing/2014/main" val="2091734565"/>
                  </a:ext>
                </a:extLst>
              </a:tr>
            </a:tbl>
          </a:graphicData>
        </a:graphic>
      </p:graphicFrame>
      <p:sp>
        <p:nvSpPr>
          <p:cNvPr id="8" name="Subtitle 2">
            <a:extLst>
              <a:ext uri="{FF2B5EF4-FFF2-40B4-BE49-F238E27FC236}">
                <a16:creationId xmlns:a16="http://schemas.microsoft.com/office/drawing/2014/main" id="{FF0F860A-68ED-3A45-9B2E-50E8CE1BC6B7}"/>
              </a:ext>
            </a:extLst>
          </p:cNvPr>
          <p:cNvSpPr txBox="1">
            <a:spLocks/>
          </p:cNvSpPr>
          <p:nvPr/>
        </p:nvSpPr>
        <p:spPr>
          <a:xfrm>
            <a:off x="3320578" y="1538380"/>
            <a:ext cx="4164439" cy="484632"/>
          </a:xfrm>
          <a:prstGeom prst="rect">
            <a:avLst/>
          </a:prstGeom>
        </p:spPr>
        <p:txBody>
          <a:bodyPr vert="horz" lIns="91440" tIns="45720" rIns="91440" bIns="45720" rtlCol="0">
            <a:normAutofit/>
          </a:bodyPr>
          <a:lstStyle>
            <a:lvl1pPr marL="0" indent="0" algn="l" defTabSz="914400" rtl="0" eaLnBrk="1" latinLnBrk="0" hangingPunct="1">
              <a:lnSpc>
                <a:spcPct val="100000"/>
              </a:lnSpc>
              <a:spcBef>
                <a:spcPts val="0"/>
              </a:spcBef>
              <a:buClr>
                <a:schemeClr val="bg1">
                  <a:lumMod val="65000"/>
                </a:schemeClr>
              </a:buClr>
              <a:buSzPct val="90000"/>
              <a:buFont typeface="Wingdings" pitchFamily="2" charset="2"/>
              <a:buNone/>
              <a:defRPr sz="1800" kern="1200">
                <a:solidFill>
                  <a:schemeClr val="bg1"/>
                </a:solidFill>
                <a:latin typeface="+mn-lt"/>
                <a:ea typeface="+mn-ea"/>
                <a:cs typeface="+mn-cs"/>
              </a:defRPr>
            </a:lvl1pPr>
            <a:lvl2pPr marL="457200" indent="0" algn="ctr" defTabSz="914400" rtl="0" eaLnBrk="1" latinLnBrk="0" hangingPunct="1">
              <a:spcBef>
                <a:spcPts val="600"/>
              </a:spcBef>
              <a:buClr>
                <a:schemeClr val="tx1">
                  <a:lumMod val="75000"/>
                  <a:lumOff val="25000"/>
                </a:schemeClr>
              </a:buClr>
              <a:buSzPct val="90000"/>
              <a:buFont typeface="Wingdings" pitchFamily="2" charset="2"/>
              <a:buNone/>
              <a:defRPr sz="2200" kern="1200">
                <a:solidFill>
                  <a:schemeClr val="tx1">
                    <a:tint val="75000"/>
                  </a:schemeClr>
                </a:solidFill>
                <a:latin typeface="+mn-lt"/>
                <a:ea typeface="+mn-ea"/>
                <a:cs typeface="+mn-cs"/>
              </a:defRPr>
            </a:lvl2pPr>
            <a:lvl3pPr marL="914400" indent="0" algn="ctr" defTabSz="914400" rtl="0" eaLnBrk="1" latinLnBrk="0" hangingPunct="1">
              <a:spcBef>
                <a:spcPts val="600"/>
              </a:spcBef>
              <a:buClr>
                <a:schemeClr val="bg1">
                  <a:lumMod val="65000"/>
                </a:schemeClr>
              </a:buClr>
              <a:buSzPct val="90000"/>
              <a:buFont typeface="Wingdings" pitchFamily="2" charset="2"/>
              <a:buNone/>
              <a:defRPr sz="2000" kern="1200">
                <a:solidFill>
                  <a:schemeClr val="tx1">
                    <a:tint val="75000"/>
                  </a:schemeClr>
                </a:solidFill>
                <a:latin typeface="+mn-lt"/>
                <a:ea typeface="+mn-ea"/>
                <a:cs typeface="+mn-cs"/>
              </a:defRPr>
            </a:lvl3pPr>
            <a:lvl4pPr marL="1371600" indent="0" algn="ctr" defTabSz="914400" rtl="0" eaLnBrk="1" latinLnBrk="0" hangingPunct="1">
              <a:spcBef>
                <a:spcPts val="600"/>
              </a:spcBef>
              <a:buClr>
                <a:schemeClr val="tx1">
                  <a:lumMod val="75000"/>
                  <a:lumOff val="25000"/>
                </a:schemeClr>
              </a:buClr>
              <a:buSzPct val="90000"/>
              <a:buFont typeface="Wingdings" pitchFamily="2" charset="2"/>
              <a:buNone/>
              <a:defRPr sz="1800" kern="1200">
                <a:solidFill>
                  <a:schemeClr val="tx1">
                    <a:tint val="75000"/>
                  </a:schemeClr>
                </a:solidFill>
                <a:latin typeface="+mn-lt"/>
                <a:ea typeface="+mn-ea"/>
                <a:cs typeface="+mn-cs"/>
              </a:defRPr>
            </a:lvl4pPr>
            <a:lvl5pPr marL="1828800" indent="0" algn="ctr" defTabSz="914400" rtl="0" eaLnBrk="1" latinLnBrk="0" hangingPunct="1">
              <a:spcBef>
                <a:spcPts val="600"/>
              </a:spcBef>
              <a:buClr>
                <a:schemeClr val="bg1">
                  <a:lumMod val="65000"/>
                </a:schemeClr>
              </a:buClr>
              <a:buSzPct val="90000"/>
              <a:buFont typeface="Wingdings" pitchFamily="2" charset="2"/>
              <a:buNone/>
              <a:defRPr sz="1800" kern="1200">
                <a:solidFill>
                  <a:schemeClr val="tx1">
                    <a:tint val="75000"/>
                  </a:schemeClr>
                </a:solidFill>
                <a:latin typeface="+mn-lt"/>
                <a:ea typeface="+mn-ea"/>
                <a:cs typeface="+mn-cs"/>
              </a:defRPr>
            </a:lvl5pPr>
            <a:lvl6pPr marL="22860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6pPr>
            <a:lvl7pPr marL="27432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7pPr>
            <a:lvl8pPr marL="3200400" indent="0" algn="ctr" defTabSz="914400" rtl="0" eaLnBrk="1" latinLnBrk="0" hangingPunct="1">
              <a:spcBef>
                <a:spcPts val="600"/>
              </a:spcBef>
              <a:buClr>
                <a:schemeClr val="tx1">
                  <a:lumMod val="75000"/>
                  <a:lumOff val="25000"/>
                </a:schemeClr>
              </a:buClr>
              <a:buSzPct val="90000"/>
              <a:buFont typeface="Wingdings" pitchFamily="2" charset="2"/>
              <a:buNone/>
              <a:defRPr lang="en-US" sz="1800" kern="1200">
                <a:solidFill>
                  <a:schemeClr val="tx1">
                    <a:tint val="75000"/>
                  </a:schemeClr>
                </a:solidFill>
                <a:latin typeface="+mn-lt"/>
                <a:ea typeface="+mn-ea"/>
                <a:cs typeface="+mn-cs"/>
              </a:defRPr>
            </a:lvl8pPr>
            <a:lvl9pPr marL="3657600" indent="0" algn="ctr" defTabSz="914400" rtl="0" eaLnBrk="1" latinLnBrk="0" hangingPunct="1">
              <a:spcBef>
                <a:spcPts val="600"/>
              </a:spcBef>
              <a:buClr>
                <a:schemeClr val="bg1">
                  <a:lumMod val="65000"/>
                </a:schemeClr>
              </a:buClr>
              <a:buSzPct val="90000"/>
              <a:buFont typeface="Wingdings" pitchFamily="2" charset="2"/>
              <a:buNone/>
              <a:defRPr lang="en-US" sz="1800" kern="1200">
                <a:solidFill>
                  <a:schemeClr val="tx1">
                    <a:tint val="75000"/>
                  </a:schemeClr>
                </a:solidFill>
                <a:latin typeface="+mn-lt"/>
                <a:ea typeface="+mn-ea"/>
                <a:cs typeface="+mn-cs"/>
              </a:defRPr>
            </a:lvl9pPr>
          </a:lstStyle>
          <a:p>
            <a:r>
              <a:rPr lang="en-US" dirty="0"/>
              <a:t>Course Title: Compiler Design</a:t>
            </a:r>
          </a:p>
        </p:txBody>
      </p:sp>
    </p:spTree>
    <p:extLst>
      <p:ext uri="{BB962C8B-B14F-4D97-AF65-F5344CB8AC3E}">
        <p14:creationId xmlns:p14="http://schemas.microsoft.com/office/powerpoint/2010/main" val="70070732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It starts at the root and recursively visits the children of  each node in left-to-right order.</a:t>
            </a:r>
          </a:p>
          <a:p>
            <a:endParaRPr lang="en-US" dirty="0"/>
          </a:p>
          <a:p>
            <a:pPr marL="285750" indent="-285750">
              <a:buFont typeface="Wingdings" panose="05000000000000000000" pitchFamily="2" charset="2"/>
              <a:buChar char="Ø"/>
            </a:pPr>
            <a:r>
              <a:rPr lang="en-US" dirty="0"/>
              <a:t>The semantic rules at a given node are evaluated once all descendants of that node have been visited.</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r>
              <a:rPr lang="en-US" dirty="0"/>
              <a:t>A parse tree showing all the attribute values at each node is called annotated parse tree.</a:t>
            </a:r>
          </a:p>
          <a:p>
            <a:pPr marL="285750" indent="-285750">
              <a:buFont typeface="Wingdings" panose="05000000000000000000" pitchFamily="2" charset="2"/>
              <a:buChar char="Ø"/>
            </a:pPr>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108836126"/>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109091"/>
          </a:xfrm>
          <a:prstGeom prst="rect">
            <a:avLst/>
          </a:prstGeom>
          <a:noFill/>
        </p:spPr>
        <p:txBody>
          <a:bodyPr wrap="square" rtlCol="0">
            <a:spAutoFit/>
          </a:bodyPr>
          <a:lstStyle/>
          <a:p>
            <a:pPr algn="just"/>
            <a:r>
              <a:rPr lang="en-US" sz="2000" b="1" dirty="0"/>
              <a:t>Attribute Grammars: </a:t>
            </a:r>
            <a:r>
              <a:rPr lang="en-US" dirty="0"/>
              <a:t>Each grammar symbol has an associated set of attributes. An attribute</a:t>
            </a:r>
            <a:r>
              <a:rPr lang="en-US" b="1" dirty="0"/>
              <a:t> </a:t>
            </a:r>
            <a:r>
              <a:rPr lang="en-US" dirty="0"/>
              <a:t>can represent anything we choose:</a:t>
            </a:r>
          </a:p>
          <a:p>
            <a:endParaRPr lang="en-US" dirty="0"/>
          </a:p>
          <a:p>
            <a:pPr marL="742950" lvl="1" indent="-285750">
              <a:buFont typeface="Wingdings" panose="05000000000000000000" pitchFamily="2" charset="2"/>
              <a:buChar char="Ø"/>
            </a:pPr>
            <a:r>
              <a:rPr lang="en-US" dirty="0"/>
              <a:t>The value of an expression when literal constants are used</a:t>
            </a:r>
          </a:p>
          <a:p>
            <a:pPr lvl="1"/>
            <a:endParaRPr lang="en-US" dirty="0"/>
          </a:p>
          <a:p>
            <a:pPr marL="742950" lvl="1" indent="-285750">
              <a:buFont typeface="Wingdings" panose="05000000000000000000" pitchFamily="2" charset="2"/>
              <a:buChar char="Ø"/>
            </a:pPr>
            <a:r>
              <a:rPr lang="en-US" dirty="0"/>
              <a:t>The data type of a constant, variable, or expression</a:t>
            </a:r>
          </a:p>
          <a:p>
            <a:pPr lvl="1"/>
            <a:endParaRPr lang="en-US" dirty="0"/>
          </a:p>
          <a:p>
            <a:pPr marL="742950" lvl="1" indent="-285750">
              <a:buFont typeface="Wingdings" panose="05000000000000000000" pitchFamily="2" charset="2"/>
              <a:buChar char="Ø"/>
            </a:pPr>
            <a:r>
              <a:rPr lang="en-US" dirty="0"/>
              <a:t>The location (or offset) of a variable in memory</a:t>
            </a:r>
          </a:p>
          <a:p>
            <a:pPr lvl="1"/>
            <a:endParaRPr lang="en-US" dirty="0"/>
          </a:p>
          <a:p>
            <a:pPr marL="742950" lvl="1" indent="-285750">
              <a:buFont typeface="Wingdings" panose="05000000000000000000" pitchFamily="2" charset="2"/>
              <a:buChar char="Ø"/>
            </a:pPr>
            <a:r>
              <a:rPr lang="en-US" dirty="0"/>
              <a:t>The translated code of an expression, statement, or function</a:t>
            </a:r>
          </a:p>
          <a:p>
            <a:pPr marL="742950" lvl="1" indent="-285750">
              <a:buFont typeface="Wingdings" panose="05000000000000000000" pitchFamily="2" charset="2"/>
              <a:buChar char="Ø"/>
            </a:pPr>
            <a:endParaRPr lang="en-US" dirty="0"/>
          </a:p>
          <a:p>
            <a:r>
              <a:rPr lang="en-US" dirty="0"/>
              <a:t>We distinguish between two kinds of attributes:</a:t>
            </a:r>
          </a:p>
          <a:p>
            <a:endParaRPr lang="en-US" dirty="0"/>
          </a:p>
          <a:p>
            <a:pPr marL="857250" lvl="1" indent="-400050">
              <a:buFont typeface="+mj-lt"/>
              <a:buAutoNum type="romanUcPeriod"/>
            </a:pPr>
            <a:r>
              <a:rPr lang="en-US" dirty="0"/>
              <a:t>Synthesized Attributes.</a:t>
            </a:r>
          </a:p>
          <a:p>
            <a:pPr marL="857250" lvl="1" indent="-400050">
              <a:buFont typeface="+mj-lt"/>
              <a:buAutoNum type="romanUcPeriod"/>
            </a:pPr>
            <a:r>
              <a:rPr lang="en-US" dirty="0"/>
              <a:t>Inherited Attributes.</a:t>
            </a:r>
          </a:p>
          <a:p>
            <a:endParaRPr lang="en-US" dirty="0"/>
          </a:p>
          <a:p>
            <a:pPr marL="285750" indent="-285750">
              <a:buFont typeface="Wingdings" panose="05000000000000000000" pitchFamily="2" charset="2"/>
              <a:buChar char="Ø"/>
            </a:pPr>
            <a:endParaRPr lang="en-US" dirty="0"/>
          </a:p>
          <a:p>
            <a:r>
              <a:rPr lang="en-US" dirty="0"/>
              <a:t>                                                                                                               </a:t>
            </a:r>
            <a:endParaRPr lang="en-FI" dirty="0"/>
          </a:p>
        </p:txBody>
      </p:sp>
    </p:spTree>
    <p:extLst>
      <p:ext uri="{BB962C8B-B14F-4D97-AF65-F5344CB8AC3E}">
        <p14:creationId xmlns:p14="http://schemas.microsoft.com/office/powerpoint/2010/main" val="1622859490"/>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832092"/>
          </a:xfrm>
          <a:prstGeom prst="rect">
            <a:avLst/>
          </a:prstGeom>
          <a:noFill/>
        </p:spPr>
        <p:txBody>
          <a:bodyPr wrap="square" rtlCol="0">
            <a:spAutoFit/>
          </a:bodyPr>
          <a:lstStyle/>
          <a:p>
            <a:pPr algn="just"/>
            <a:r>
              <a:rPr lang="en-US" sz="2000" b="1" dirty="0"/>
              <a:t>Synthesized Attributes: </a:t>
            </a:r>
            <a:r>
              <a:rPr lang="en-US" dirty="0"/>
              <a:t>An attribute is synthesized if the attribute value of parent is determined from attribute values of children in the parse tree.</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4" name="Group 1038">
            <a:extLst>
              <a:ext uri="{FF2B5EF4-FFF2-40B4-BE49-F238E27FC236}">
                <a16:creationId xmlns:a16="http://schemas.microsoft.com/office/drawing/2014/main" id="{14F2BB4B-5F9C-487C-BE43-D62B9A1A0506}"/>
              </a:ext>
            </a:extLst>
          </p:cNvPr>
          <p:cNvGrpSpPr>
            <a:grpSpLocks/>
          </p:cNvGrpSpPr>
          <p:nvPr/>
        </p:nvGrpSpPr>
        <p:grpSpPr bwMode="auto">
          <a:xfrm>
            <a:off x="1752600" y="3076136"/>
            <a:ext cx="6934200" cy="2606675"/>
            <a:chOff x="1152" y="1488"/>
            <a:chExt cx="3744" cy="1536"/>
          </a:xfrm>
        </p:grpSpPr>
        <p:sp>
          <p:nvSpPr>
            <p:cNvPr id="5" name="Text Box 1032">
              <a:extLst>
                <a:ext uri="{FF2B5EF4-FFF2-40B4-BE49-F238E27FC236}">
                  <a16:creationId xmlns:a16="http://schemas.microsoft.com/office/drawing/2014/main" id="{B7AACAED-4687-4211-A5A6-95F56D43389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6" name="Line 1033">
              <a:extLst>
                <a:ext uri="{FF2B5EF4-FFF2-40B4-BE49-F238E27FC236}">
                  <a16:creationId xmlns:a16="http://schemas.microsoft.com/office/drawing/2014/main" id="{F2797014-C340-4D37-8DA3-BD0FC5B8FDEF}"/>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7" name="Line 1034">
              <a:extLst>
                <a:ext uri="{FF2B5EF4-FFF2-40B4-BE49-F238E27FC236}">
                  <a16:creationId xmlns:a16="http://schemas.microsoft.com/office/drawing/2014/main" id="{9135C5C3-D209-4AB5-B902-9E81E689712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8" name="Line 1035">
              <a:extLst>
                <a:ext uri="{FF2B5EF4-FFF2-40B4-BE49-F238E27FC236}">
                  <a16:creationId xmlns:a16="http://schemas.microsoft.com/office/drawing/2014/main" id="{D5BB5084-9517-4600-B0E4-705BA46E10E6}"/>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6">
              <a:extLst>
                <a:ext uri="{FF2B5EF4-FFF2-40B4-BE49-F238E27FC236}">
                  <a16:creationId xmlns:a16="http://schemas.microsoft.com/office/drawing/2014/main" id="{140CDAA2-96B5-4149-87B9-F91A1042F345}"/>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7">
              <a:extLst>
                <a:ext uri="{FF2B5EF4-FFF2-40B4-BE49-F238E27FC236}">
                  <a16:creationId xmlns:a16="http://schemas.microsoft.com/office/drawing/2014/main" id="{DA1F83DB-8DF6-4D20-83C4-75016EE2F1F4}"/>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77477999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1200329"/>
          </a:xfrm>
          <a:prstGeom prst="rect">
            <a:avLst/>
          </a:prstGeom>
          <a:noFill/>
        </p:spPr>
        <p:txBody>
          <a:bodyPr wrap="square" rtlCol="0">
            <a:spAutoFit/>
          </a:bodyPr>
          <a:lstStyle/>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33" name="Group 3">
            <a:extLst>
              <a:ext uri="{FF2B5EF4-FFF2-40B4-BE49-F238E27FC236}">
                <a16:creationId xmlns:a16="http://schemas.microsoft.com/office/drawing/2014/main" id="{5AC0090C-24C4-405C-9478-2CED0A397BAC}"/>
              </a:ext>
            </a:extLst>
          </p:cNvPr>
          <p:cNvGrpSpPr>
            <a:grpSpLocks/>
          </p:cNvGrpSpPr>
          <p:nvPr/>
        </p:nvGrpSpPr>
        <p:grpSpPr bwMode="auto">
          <a:xfrm>
            <a:off x="1765493" y="2012844"/>
            <a:ext cx="5181600" cy="3628301"/>
            <a:chOff x="576" y="768"/>
            <a:chExt cx="3264" cy="2074"/>
          </a:xfrm>
        </p:grpSpPr>
        <p:sp>
          <p:nvSpPr>
            <p:cNvPr id="34" name="Text Box 4">
              <a:extLst>
                <a:ext uri="{FF2B5EF4-FFF2-40B4-BE49-F238E27FC236}">
                  <a16:creationId xmlns:a16="http://schemas.microsoft.com/office/drawing/2014/main" id="{9C9A071F-2893-4AFC-92FE-9AA84B0DE0D1}"/>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a:t>
              </a:r>
              <a:endParaRPr lang="en-US" altLang="en-US" b="1" i="1">
                <a:latin typeface="Times New Roman" panose="02020603050405020304" pitchFamily="18" charset="0"/>
              </a:endParaRPr>
            </a:p>
          </p:txBody>
        </p:sp>
        <p:sp>
          <p:nvSpPr>
            <p:cNvPr id="35" name="Text Box 5">
              <a:extLst>
                <a:ext uri="{FF2B5EF4-FFF2-40B4-BE49-F238E27FC236}">
                  <a16:creationId xmlns:a16="http://schemas.microsoft.com/office/drawing/2014/main" id="{894D2F5E-F81D-49F6-A26C-AF4D3746B646}"/>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36" name="Text Box 6">
              <a:extLst>
                <a:ext uri="{FF2B5EF4-FFF2-40B4-BE49-F238E27FC236}">
                  <a16:creationId xmlns:a16="http://schemas.microsoft.com/office/drawing/2014/main" id="{2A280ED7-7F80-4BC6-8043-E22158F385FE}"/>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95-2+</a:t>
              </a:r>
              <a:endParaRPr lang="en-US" altLang="en-US" b="1" i="1">
                <a:latin typeface="Times New Roman" panose="02020603050405020304" pitchFamily="18" charset="0"/>
              </a:endParaRPr>
            </a:p>
          </p:txBody>
        </p:sp>
        <p:sp>
          <p:nvSpPr>
            <p:cNvPr id="37" name="Text Box 7">
              <a:extLst>
                <a:ext uri="{FF2B5EF4-FFF2-40B4-BE49-F238E27FC236}">
                  <a16:creationId xmlns:a16="http://schemas.microsoft.com/office/drawing/2014/main" id="{6B48A367-0507-492E-A72B-EAFA2D4C916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38" name="Text Box 8">
              <a:extLst>
                <a:ext uri="{FF2B5EF4-FFF2-40B4-BE49-F238E27FC236}">
                  <a16:creationId xmlns:a16="http://schemas.microsoft.com/office/drawing/2014/main" id="{CDC6A302-DD41-4EB6-9D7E-7A9CEE678B3B}"/>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39" name="Text Box 9">
              <a:extLst>
                <a:ext uri="{FF2B5EF4-FFF2-40B4-BE49-F238E27FC236}">
                  <a16:creationId xmlns:a16="http://schemas.microsoft.com/office/drawing/2014/main" id="{96325EB3-0459-4AED-A526-4A744D4D8E35}"/>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40" name="Line 10">
              <a:extLst>
                <a:ext uri="{FF2B5EF4-FFF2-40B4-BE49-F238E27FC236}">
                  <a16:creationId xmlns:a16="http://schemas.microsoft.com/office/drawing/2014/main" id="{2E62B4E4-D6C6-4AAC-B036-C2DBAEF065E6}"/>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1" name="Line 11">
              <a:extLst>
                <a:ext uri="{FF2B5EF4-FFF2-40B4-BE49-F238E27FC236}">
                  <a16:creationId xmlns:a16="http://schemas.microsoft.com/office/drawing/2014/main" id="{57FE20CA-94D2-4F95-9272-40DA670CFACE}"/>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2" name="Line 12">
              <a:extLst>
                <a:ext uri="{FF2B5EF4-FFF2-40B4-BE49-F238E27FC236}">
                  <a16:creationId xmlns:a16="http://schemas.microsoft.com/office/drawing/2014/main" id="{2F7BEBA9-D3CB-4515-BC04-59FD38955FF8}"/>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3" name="Line 13">
              <a:extLst>
                <a:ext uri="{FF2B5EF4-FFF2-40B4-BE49-F238E27FC236}">
                  <a16:creationId xmlns:a16="http://schemas.microsoft.com/office/drawing/2014/main" id="{7E934A92-2677-485A-B543-CF8751E06149}"/>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4" name="Line 14">
              <a:extLst>
                <a:ext uri="{FF2B5EF4-FFF2-40B4-BE49-F238E27FC236}">
                  <a16:creationId xmlns:a16="http://schemas.microsoft.com/office/drawing/2014/main" id="{8EF1166F-AB8D-4A4C-BE38-AE9CC42DDBF7}"/>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5" name="Line 15">
              <a:extLst>
                <a:ext uri="{FF2B5EF4-FFF2-40B4-BE49-F238E27FC236}">
                  <a16:creationId xmlns:a16="http://schemas.microsoft.com/office/drawing/2014/main" id="{1A3C883C-894B-4359-888B-BD5FFEAFD627}"/>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6" name="Line 16">
              <a:extLst>
                <a:ext uri="{FF2B5EF4-FFF2-40B4-BE49-F238E27FC236}">
                  <a16:creationId xmlns:a16="http://schemas.microsoft.com/office/drawing/2014/main" id="{D01047D9-9242-4031-A800-0335DEEFD56A}"/>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7" name="Line 17">
              <a:extLst>
                <a:ext uri="{FF2B5EF4-FFF2-40B4-BE49-F238E27FC236}">
                  <a16:creationId xmlns:a16="http://schemas.microsoft.com/office/drawing/2014/main" id="{C7E1C107-97CA-4C42-8A62-0A5D6BEBE9A1}"/>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8" name="Line 18">
              <a:extLst>
                <a:ext uri="{FF2B5EF4-FFF2-40B4-BE49-F238E27FC236}">
                  <a16:creationId xmlns:a16="http://schemas.microsoft.com/office/drawing/2014/main" id="{E5FF6F5D-54F2-4540-8A61-BB4495E308D8}"/>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49" name="Line 19">
              <a:extLst>
                <a:ext uri="{FF2B5EF4-FFF2-40B4-BE49-F238E27FC236}">
                  <a16:creationId xmlns:a16="http://schemas.microsoft.com/office/drawing/2014/main" id="{E11E9F82-9C47-45FA-A981-47D4A0D13691}"/>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50" name="Text Box 20">
              <a:extLst>
                <a:ext uri="{FF2B5EF4-FFF2-40B4-BE49-F238E27FC236}">
                  <a16:creationId xmlns:a16="http://schemas.microsoft.com/office/drawing/2014/main" id="{74DCB25A-340A-4F5C-BE71-9E38A52B09F4}"/>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51" name="Text Box 21">
              <a:extLst>
                <a:ext uri="{FF2B5EF4-FFF2-40B4-BE49-F238E27FC236}">
                  <a16:creationId xmlns:a16="http://schemas.microsoft.com/office/drawing/2014/main" id="{2D1440BA-969B-44E2-9903-31EB343F860D}"/>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2" name="Text Box 22">
              <a:extLst>
                <a:ext uri="{FF2B5EF4-FFF2-40B4-BE49-F238E27FC236}">
                  <a16:creationId xmlns:a16="http://schemas.microsoft.com/office/drawing/2014/main" id="{F6223200-C1D5-4728-8C2C-F7F25789E3BD}"/>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53" name="Text Box 23">
              <a:extLst>
                <a:ext uri="{FF2B5EF4-FFF2-40B4-BE49-F238E27FC236}">
                  <a16:creationId xmlns:a16="http://schemas.microsoft.com/office/drawing/2014/main" id="{A7A0FECB-7F34-4F63-954C-7F199904352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54" name="Text Box 24">
              <a:extLst>
                <a:ext uri="{FF2B5EF4-FFF2-40B4-BE49-F238E27FC236}">
                  <a16:creationId xmlns:a16="http://schemas.microsoft.com/office/drawing/2014/main" id="{6606FF8E-D86E-41B0-A364-7B45D0B2B0C4}"/>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
        <p:nvSpPr>
          <p:cNvPr id="55" name="Rectangle 54">
            <a:extLst>
              <a:ext uri="{FF2B5EF4-FFF2-40B4-BE49-F238E27FC236}">
                <a16:creationId xmlns:a16="http://schemas.microsoft.com/office/drawing/2014/main" id="{7470A9AA-AD3D-48FF-86DB-C9C1C55E11E8}"/>
              </a:ext>
            </a:extLst>
          </p:cNvPr>
          <p:cNvSpPr/>
          <p:nvPr/>
        </p:nvSpPr>
        <p:spPr>
          <a:xfrm>
            <a:off x="3198617" y="5846863"/>
            <a:ext cx="2577950" cy="369332"/>
          </a:xfrm>
          <a:prstGeom prst="rect">
            <a:avLst/>
          </a:prstGeom>
        </p:spPr>
        <p:txBody>
          <a:bodyPr wrap="none">
            <a:spAutoFit/>
          </a:bodyPr>
          <a:lstStyle/>
          <a:p>
            <a:r>
              <a:rPr lang="en-US" dirty="0"/>
              <a:t>Fig: Annotated Parse Tree</a:t>
            </a:r>
          </a:p>
        </p:txBody>
      </p:sp>
    </p:spTree>
    <p:extLst>
      <p:ext uri="{BB962C8B-B14F-4D97-AF65-F5344CB8AC3E}">
        <p14:creationId xmlns:p14="http://schemas.microsoft.com/office/powerpoint/2010/main" val="421652180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386090"/>
          </a:xfrm>
          <a:prstGeom prst="rect">
            <a:avLst/>
          </a:prstGeom>
          <a:noFill/>
        </p:spPr>
        <p:txBody>
          <a:bodyPr wrap="square" rtlCol="0">
            <a:spAutoFit/>
          </a:bodyPr>
          <a:lstStyle/>
          <a:p>
            <a:pPr algn="just"/>
            <a:r>
              <a:rPr lang="en-US" sz="2000" b="1" dirty="0"/>
              <a:t>Inherited Attributes: </a:t>
            </a:r>
            <a:r>
              <a:rPr lang="en-US" dirty="0"/>
              <a:t>An attribute is inherited if the attribute value of a parse-tree node is determined from attribute values of its parent and siblings.</a:t>
            </a:r>
          </a:p>
          <a:p>
            <a:pPr algn="just"/>
            <a:endParaRPr lang="en-US" dirty="0"/>
          </a:p>
          <a:p>
            <a:pPr algn="just"/>
            <a:r>
              <a:rPr lang="en-US" dirty="0"/>
              <a:t>Example:</a:t>
            </a:r>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pic>
        <p:nvPicPr>
          <p:cNvPr id="11" name="Picture 10">
            <a:extLst>
              <a:ext uri="{FF2B5EF4-FFF2-40B4-BE49-F238E27FC236}">
                <a16:creationId xmlns:a16="http://schemas.microsoft.com/office/drawing/2014/main" id="{9DA84C69-3243-42EE-84F6-A66A6076F7E5}"/>
              </a:ext>
            </a:extLst>
          </p:cNvPr>
          <p:cNvPicPr>
            <a:picLocks noChangeAspect="1"/>
          </p:cNvPicPr>
          <p:nvPr/>
        </p:nvPicPr>
        <p:blipFill>
          <a:blip r:embed="rId2"/>
          <a:stretch>
            <a:fillRect/>
          </a:stretch>
        </p:blipFill>
        <p:spPr>
          <a:xfrm>
            <a:off x="1307049" y="3399916"/>
            <a:ext cx="3209925" cy="2562225"/>
          </a:xfrm>
          <a:prstGeom prst="rect">
            <a:avLst/>
          </a:prstGeom>
        </p:spPr>
      </p:pic>
      <p:pic>
        <p:nvPicPr>
          <p:cNvPr id="12" name="Picture 11">
            <a:extLst>
              <a:ext uri="{FF2B5EF4-FFF2-40B4-BE49-F238E27FC236}">
                <a16:creationId xmlns:a16="http://schemas.microsoft.com/office/drawing/2014/main" id="{B6F48514-AB81-43FD-AFEE-9503665D4931}"/>
              </a:ext>
            </a:extLst>
          </p:cNvPr>
          <p:cNvPicPr>
            <a:picLocks noChangeAspect="1"/>
          </p:cNvPicPr>
          <p:nvPr/>
        </p:nvPicPr>
        <p:blipFill>
          <a:blip r:embed="rId3"/>
          <a:stretch>
            <a:fillRect/>
          </a:stretch>
        </p:blipFill>
        <p:spPr>
          <a:xfrm>
            <a:off x="5633158" y="3352139"/>
            <a:ext cx="3209925" cy="2562225"/>
          </a:xfrm>
          <a:prstGeom prst="rect">
            <a:avLst/>
          </a:prstGeom>
        </p:spPr>
      </p:pic>
    </p:spTree>
    <p:extLst>
      <p:ext uri="{BB962C8B-B14F-4D97-AF65-F5344CB8AC3E}">
        <p14:creationId xmlns:p14="http://schemas.microsoft.com/office/powerpoint/2010/main" val="195088277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6247864"/>
          </a:xfrm>
          <a:prstGeom prst="rect">
            <a:avLst/>
          </a:prstGeom>
          <a:noFill/>
        </p:spPr>
        <p:txBody>
          <a:bodyPr wrap="square" rtlCol="0">
            <a:spAutoFit/>
          </a:bodyPr>
          <a:lstStyle/>
          <a:p>
            <a:pPr algn="just"/>
            <a:r>
              <a:rPr lang="en-US" sz="2000" b="1" dirty="0"/>
              <a:t>Syntax Directed Translation Schemes: </a:t>
            </a:r>
            <a:r>
              <a:rPr lang="en-US" dirty="0"/>
              <a:t>A translation scheme is a context free grammar in which</a:t>
            </a:r>
          </a:p>
          <a:p>
            <a:pPr algn="just"/>
            <a:endParaRPr lang="en-US" dirty="0"/>
          </a:p>
          <a:p>
            <a:pPr marL="742950" lvl="1" indent="-285750" algn="just">
              <a:buFont typeface="Wingdings" panose="05000000000000000000" pitchFamily="2" charset="2"/>
              <a:buChar char="Ø"/>
            </a:pPr>
            <a:r>
              <a:rPr lang="en-US" dirty="0"/>
              <a:t>Attributes are associated with grammar symbols</a:t>
            </a:r>
          </a:p>
          <a:p>
            <a:pPr lvl="1" algn="just"/>
            <a:endParaRPr lang="en-US" dirty="0"/>
          </a:p>
          <a:p>
            <a:pPr marL="742950" lvl="1" indent="-285750" algn="just">
              <a:buFont typeface="Wingdings" panose="05000000000000000000" pitchFamily="2" charset="2"/>
              <a:buChar char="Ø"/>
            </a:pPr>
            <a:r>
              <a:rPr lang="en-US" dirty="0"/>
              <a:t>Semantic actions are enclosed between braces {} and are inserted within the right-hand side of productions.</a:t>
            </a:r>
          </a:p>
          <a:p>
            <a:pPr marL="742950" lvl="1" indent="-285750" algn="just">
              <a:buFont typeface="Wingdings" panose="05000000000000000000" pitchFamily="2" charset="2"/>
              <a:buChar char="Ø"/>
            </a:pPr>
            <a:endParaRPr lang="en-US" dirty="0"/>
          </a:p>
          <a:p>
            <a:pPr marL="742950" lvl="1" indent="-285750" algn="just">
              <a:buFont typeface="Wingdings" panose="05000000000000000000" pitchFamily="2" charset="2"/>
              <a:buChar char="Ø"/>
            </a:pPr>
            <a:endParaRPr lang="en-US" dirty="0"/>
          </a:p>
          <a:p>
            <a:pPr algn="just"/>
            <a:r>
              <a:rPr lang="en-US" sz="2000" b="1" dirty="0"/>
              <a:t> </a:t>
            </a:r>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algn="just"/>
            <a:endParaRPr lang="en-US" dirty="0"/>
          </a:p>
          <a:p>
            <a:pPr marL="285750" indent="-285750" algn="just">
              <a:buFont typeface="Wingdings" panose="05000000000000000000" pitchFamily="2" charset="2"/>
              <a:buChar char="Ø"/>
            </a:pPr>
            <a:endParaRPr lang="en-US" dirty="0"/>
          </a:p>
          <a:p>
            <a:r>
              <a:rPr lang="en-US" dirty="0"/>
              <a:t>                                                                                                               </a:t>
            </a:r>
            <a:endParaRPr lang="en-FI" dirty="0"/>
          </a:p>
        </p:txBody>
      </p:sp>
      <p:grpSp>
        <p:nvGrpSpPr>
          <p:cNvPr id="11" name="Group 1038">
            <a:extLst>
              <a:ext uri="{FF2B5EF4-FFF2-40B4-BE49-F238E27FC236}">
                <a16:creationId xmlns:a16="http://schemas.microsoft.com/office/drawing/2014/main" id="{B2170BCA-B7EB-4C6C-8960-97DCB71B0530}"/>
              </a:ext>
            </a:extLst>
          </p:cNvPr>
          <p:cNvGrpSpPr>
            <a:grpSpLocks/>
          </p:cNvGrpSpPr>
          <p:nvPr/>
        </p:nvGrpSpPr>
        <p:grpSpPr bwMode="auto">
          <a:xfrm>
            <a:off x="1752600" y="3695116"/>
            <a:ext cx="6934200" cy="2796745"/>
            <a:chOff x="1152" y="1488"/>
            <a:chExt cx="3744" cy="1648"/>
          </a:xfrm>
        </p:grpSpPr>
        <p:sp>
          <p:nvSpPr>
            <p:cNvPr id="12" name="Text Box 1032">
              <a:extLst>
                <a:ext uri="{FF2B5EF4-FFF2-40B4-BE49-F238E27FC236}">
                  <a16:creationId xmlns:a16="http://schemas.microsoft.com/office/drawing/2014/main" id="{15DBD611-FF82-4173-A42C-7C567E7FB213}"/>
                </a:ext>
              </a:extLst>
            </p:cNvPr>
            <p:cNvSpPr txBox="1">
              <a:spLocks noChangeArrowheads="1"/>
            </p:cNvSpPr>
            <p:nvPr/>
          </p:nvSpPr>
          <p:spPr bwMode="auto">
            <a:xfrm>
              <a:off x="1152" y="1536"/>
              <a:ext cx="3744" cy="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Action</a:t>
              </a:r>
            </a:p>
            <a:p>
              <a:pP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 ’)}</a:t>
              </a:r>
              <a:endParaRPr lang="en-US" altLang="en-US" sz="1800" b="1" i="1" dirty="0">
                <a:latin typeface="Times New Roman" panose="02020603050405020304" pitchFamily="18" charset="0"/>
                <a:sym typeface="Symbol" panose="05050102010706020507" pitchFamily="18" charset="2"/>
              </a:endParaRPr>
            </a:p>
            <a:p>
              <a:pPr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      )}</a:t>
              </a:r>
              <a:endParaRPr lang="en-US" altLang="en-US" sz="1800"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(‘0’)}</a:t>
              </a:r>
              <a:endParaRPr lang="en-US" altLang="en-US" b="1" i="1" dirty="0">
                <a:latin typeface="Times New Roman" panose="02020603050405020304" pitchFamily="18" charset="0"/>
                <a:sym typeface="Symbol" panose="05050102010706020507" pitchFamily="18" charset="2"/>
              </a:endParaRP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(‘1’)}</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a:t>
              </a:r>
              <a:r>
                <a:rPr lang="en-US" altLang="en-US" b="1" dirty="0">
                  <a:latin typeface="Times New Roman" panose="02020603050405020304" pitchFamily="18" charset="0"/>
                  <a:sym typeface="Symbol" panose="05050102010706020507" pitchFamily="18" charset="2"/>
                </a:rPr>
                <a:t>{</a:t>
              </a:r>
              <a:r>
                <a:rPr lang="en-US" altLang="en-US" b="1" i="1" dirty="0">
                  <a:latin typeface="Times New Roman" panose="02020603050405020304" pitchFamily="18" charset="0"/>
                  <a:sym typeface="Symbol" panose="05050102010706020507" pitchFamily="18" charset="2"/>
                </a:rPr>
                <a:t>print</a:t>
              </a:r>
              <a:r>
                <a:rPr lang="en-US" altLang="en-US" b="1" dirty="0">
                  <a:latin typeface="Times New Roman" panose="02020603050405020304" pitchFamily="18" charset="0"/>
                  <a:sym typeface="Symbol" panose="05050102010706020507" pitchFamily="18" charset="2"/>
                </a:rPr>
                <a:t>(‘9’)}</a:t>
              </a:r>
              <a:endParaRPr lang="en-US" altLang="en-US" b="1" i="1" dirty="0">
                <a:latin typeface="Times New Roman" panose="02020603050405020304" pitchFamily="18" charset="0"/>
                <a:sym typeface="Symbol" panose="05050102010706020507" pitchFamily="18" charset="2"/>
              </a:endParaRPr>
            </a:p>
            <a:p>
              <a:pPr algn="l" eaLnBrk="0" hangingPunct="0">
                <a:lnSpc>
                  <a:spcPct val="50000"/>
                </a:lnSpc>
                <a:spcBef>
                  <a:spcPct val="50000"/>
                </a:spcBef>
              </a:pPr>
              <a:endParaRPr lang="en-US" altLang="en-US" sz="1800" b="1" i="1" dirty="0">
                <a:latin typeface="Times New Roman" panose="02020603050405020304" pitchFamily="18" charset="0"/>
                <a:sym typeface="Symbol" panose="05050102010706020507" pitchFamily="18" charset="2"/>
              </a:endParaRPr>
            </a:p>
          </p:txBody>
        </p:sp>
        <p:sp>
          <p:nvSpPr>
            <p:cNvPr id="13" name="Line 1033">
              <a:extLst>
                <a:ext uri="{FF2B5EF4-FFF2-40B4-BE49-F238E27FC236}">
                  <a16:creationId xmlns:a16="http://schemas.microsoft.com/office/drawing/2014/main" id="{14B5F48F-6A56-4240-8617-B02F2C05F28B}"/>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14" name="Line 1034">
              <a:extLst>
                <a:ext uri="{FF2B5EF4-FFF2-40B4-BE49-F238E27FC236}">
                  <a16:creationId xmlns:a16="http://schemas.microsoft.com/office/drawing/2014/main" id="{C00B7B01-D2E7-4B7D-8C1A-BD6E083AC04E}"/>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035">
              <a:extLst>
                <a:ext uri="{FF2B5EF4-FFF2-40B4-BE49-F238E27FC236}">
                  <a16:creationId xmlns:a16="http://schemas.microsoft.com/office/drawing/2014/main" id="{38130861-1013-4580-9E53-CE387E38054D}"/>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036">
              <a:extLst>
                <a:ext uri="{FF2B5EF4-FFF2-40B4-BE49-F238E27FC236}">
                  <a16:creationId xmlns:a16="http://schemas.microsoft.com/office/drawing/2014/main" id="{6CA3A884-CF56-4B7E-B1FA-886EEC5186BE}"/>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1881786992"/>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lgn="just">
              <a:buNone/>
            </a:pPr>
            <a:r>
              <a:rPr lang="en-US" b="1" dirty="0"/>
              <a:t>Syntax Directed Translation Schemes</a:t>
            </a:r>
          </a:p>
        </p:txBody>
      </p:sp>
      <p:sp>
        <p:nvSpPr>
          <p:cNvPr id="3" name="TextBox 2">
            <a:extLst>
              <a:ext uri="{FF2B5EF4-FFF2-40B4-BE49-F238E27FC236}">
                <a16:creationId xmlns:a16="http://schemas.microsoft.com/office/drawing/2014/main" id="{EF1BEE68-AF41-4F30-9DA7-39B7F494DE12}"/>
              </a:ext>
            </a:extLst>
          </p:cNvPr>
          <p:cNvSpPr txBox="1"/>
          <p:nvPr/>
        </p:nvSpPr>
        <p:spPr>
          <a:xfrm>
            <a:off x="910085" y="1647789"/>
            <a:ext cx="7556508" cy="4555093"/>
          </a:xfrm>
          <a:prstGeom prst="rect">
            <a:avLst/>
          </a:prstGeom>
          <a:noFill/>
        </p:spPr>
        <p:txBody>
          <a:bodyPr wrap="square" rtlCol="0">
            <a:spAutoFit/>
          </a:bodyPr>
          <a:lstStyle/>
          <a:p>
            <a:pPr lvl="1" algn="ctr"/>
            <a:endParaRPr lang="en-US" dirty="0"/>
          </a:p>
          <a:p>
            <a:pPr marL="742950" lvl="1" indent="-285750" algn="ctr">
              <a:buFont typeface="Wingdings" panose="05000000000000000000" pitchFamily="2" charset="2"/>
              <a:buChar char="Ø"/>
            </a:pPr>
            <a:endParaRPr lang="en-US" dirty="0"/>
          </a:p>
          <a:p>
            <a:pPr marL="742950" lvl="1" indent="-285750" algn="ctr">
              <a:buFont typeface="Wingdings" panose="05000000000000000000" pitchFamily="2" charset="2"/>
              <a:buChar char="Ø"/>
            </a:pPr>
            <a:endParaRPr lang="en-US" dirty="0"/>
          </a:p>
          <a:p>
            <a:pPr algn="ctr"/>
            <a:r>
              <a:rPr lang="en-US" sz="2000" b="1" dirty="0"/>
              <a:t> </a:t>
            </a: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algn="ctr"/>
            <a:endParaRPr lang="en-US" dirty="0"/>
          </a:p>
          <a:p>
            <a:pPr marL="285750" indent="-285750" algn="ctr">
              <a:buFont typeface="Wingdings" panose="05000000000000000000" pitchFamily="2" charset="2"/>
              <a:buChar char="Ø"/>
            </a:pPr>
            <a:endParaRPr lang="en-US" dirty="0"/>
          </a:p>
          <a:p>
            <a:pPr algn="ctr"/>
            <a:r>
              <a:rPr lang="en-US" dirty="0"/>
              <a:t>                                                                                                               </a:t>
            </a:r>
            <a:endParaRPr lang="en-FI" dirty="0"/>
          </a:p>
        </p:txBody>
      </p:sp>
      <p:grpSp>
        <p:nvGrpSpPr>
          <p:cNvPr id="10" name="Group 8">
            <a:extLst>
              <a:ext uri="{FF2B5EF4-FFF2-40B4-BE49-F238E27FC236}">
                <a16:creationId xmlns:a16="http://schemas.microsoft.com/office/drawing/2014/main" id="{F05ABB46-B186-49B4-AF53-991DA3730370}"/>
              </a:ext>
            </a:extLst>
          </p:cNvPr>
          <p:cNvGrpSpPr>
            <a:grpSpLocks/>
          </p:cNvGrpSpPr>
          <p:nvPr/>
        </p:nvGrpSpPr>
        <p:grpSpPr bwMode="auto">
          <a:xfrm>
            <a:off x="645938" y="3092554"/>
            <a:ext cx="6701709" cy="3206469"/>
            <a:chOff x="288" y="3936"/>
            <a:chExt cx="3312" cy="1645"/>
          </a:xfrm>
        </p:grpSpPr>
        <p:sp>
          <p:nvSpPr>
            <p:cNvPr id="17" name="Text Box 9">
              <a:extLst>
                <a:ext uri="{FF2B5EF4-FFF2-40B4-BE49-F238E27FC236}">
                  <a16:creationId xmlns:a16="http://schemas.microsoft.com/office/drawing/2014/main" id="{10849F8B-578A-4E21-A99C-B17112DC44C0}"/>
                </a:ext>
              </a:extLst>
            </p:cNvPr>
            <p:cNvSpPr txBox="1">
              <a:spLocks noChangeArrowheads="1"/>
            </p:cNvSpPr>
            <p:nvPr/>
          </p:nvSpPr>
          <p:spPr bwMode="auto">
            <a:xfrm>
              <a:off x="432" y="51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18" name="Text Box 10">
              <a:extLst>
                <a:ext uri="{FF2B5EF4-FFF2-40B4-BE49-F238E27FC236}">
                  <a16:creationId xmlns:a16="http://schemas.microsoft.com/office/drawing/2014/main" id="{269F6E65-3679-4F59-A8F5-D5E204C6751A}"/>
                </a:ext>
              </a:extLst>
            </p:cNvPr>
            <p:cNvSpPr txBox="1">
              <a:spLocks noChangeArrowheads="1"/>
            </p:cNvSpPr>
            <p:nvPr/>
          </p:nvSpPr>
          <p:spPr bwMode="auto">
            <a:xfrm>
              <a:off x="259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term</a:t>
              </a:r>
            </a:p>
          </p:txBody>
        </p:sp>
        <p:sp>
          <p:nvSpPr>
            <p:cNvPr id="19" name="Text Box 11">
              <a:extLst>
                <a:ext uri="{FF2B5EF4-FFF2-40B4-BE49-F238E27FC236}">
                  <a16:creationId xmlns:a16="http://schemas.microsoft.com/office/drawing/2014/main" id="{9F6D814E-3CF4-419B-A50E-0B5CAB2B16FB}"/>
                </a:ext>
              </a:extLst>
            </p:cNvPr>
            <p:cNvSpPr txBox="1">
              <a:spLocks noChangeArrowheads="1"/>
            </p:cNvSpPr>
            <p:nvPr/>
          </p:nvSpPr>
          <p:spPr bwMode="auto">
            <a:xfrm>
              <a:off x="1488"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term</a:t>
              </a:r>
            </a:p>
          </p:txBody>
        </p:sp>
        <p:sp>
          <p:nvSpPr>
            <p:cNvPr id="20" name="Text Box 12">
              <a:extLst>
                <a:ext uri="{FF2B5EF4-FFF2-40B4-BE49-F238E27FC236}">
                  <a16:creationId xmlns:a16="http://schemas.microsoft.com/office/drawing/2014/main" id="{6454780D-9B2E-4560-83B8-F4793F848E27}"/>
                </a:ext>
              </a:extLst>
            </p:cNvPr>
            <p:cNvSpPr txBox="1">
              <a:spLocks noChangeArrowheads="1"/>
            </p:cNvSpPr>
            <p:nvPr/>
          </p:nvSpPr>
          <p:spPr bwMode="auto">
            <a:xfrm>
              <a:off x="432" y="480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1" name="Text Box 13">
              <a:extLst>
                <a:ext uri="{FF2B5EF4-FFF2-40B4-BE49-F238E27FC236}">
                  <a16:creationId xmlns:a16="http://schemas.microsoft.com/office/drawing/2014/main" id="{DEF8ACDF-F935-4DB7-AD75-BA50E26BFD66}"/>
                </a:ext>
              </a:extLst>
            </p:cNvPr>
            <p:cNvSpPr txBox="1">
              <a:spLocks noChangeArrowheads="1"/>
            </p:cNvSpPr>
            <p:nvPr/>
          </p:nvSpPr>
          <p:spPr bwMode="auto">
            <a:xfrm>
              <a:off x="1152" y="4320"/>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dirty="0">
                  <a:latin typeface="Times New Roman" panose="02020603050405020304" pitchFamily="18" charset="0"/>
                </a:rPr>
                <a:t>expr</a:t>
              </a:r>
            </a:p>
          </p:txBody>
        </p:sp>
        <p:sp>
          <p:nvSpPr>
            <p:cNvPr id="22" name="Text Box 14">
              <a:extLst>
                <a:ext uri="{FF2B5EF4-FFF2-40B4-BE49-F238E27FC236}">
                  <a16:creationId xmlns:a16="http://schemas.microsoft.com/office/drawing/2014/main" id="{7BE5165A-6D95-4F8F-9925-92996D36A55B}"/>
                </a:ext>
              </a:extLst>
            </p:cNvPr>
            <p:cNvSpPr txBox="1">
              <a:spLocks noChangeArrowheads="1"/>
            </p:cNvSpPr>
            <p:nvPr/>
          </p:nvSpPr>
          <p:spPr bwMode="auto">
            <a:xfrm>
              <a:off x="2016" y="3936"/>
              <a:ext cx="624"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i="1">
                  <a:latin typeface="Times New Roman" panose="02020603050405020304" pitchFamily="18" charset="0"/>
                </a:rPr>
                <a:t>expr</a:t>
              </a:r>
            </a:p>
          </p:txBody>
        </p:sp>
        <p:sp>
          <p:nvSpPr>
            <p:cNvPr id="23" name="Text Box 15">
              <a:extLst>
                <a:ext uri="{FF2B5EF4-FFF2-40B4-BE49-F238E27FC236}">
                  <a16:creationId xmlns:a16="http://schemas.microsoft.com/office/drawing/2014/main" id="{928A21EB-D3F3-4A8D-AA99-2DC4168F7AF1}"/>
                </a:ext>
              </a:extLst>
            </p:cNvPr>
            <p:cNvSpPr txBox="1">
              <a:spLocks noChangeArrowheads="1"/>
            </p:cNvSpPr>
            <p:nvPr/>
          </p:nvSpPr>
          <p:spPr bwMode="auto">
            <a:xfrm>
              <a:off x="288" y="5376"/>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9</a:t>
              </a:r>
            </a:p>
          </p:txBody>
        </p:sp>
        <p:sp>
          <p:nvSpPr>
            <p:cNvPr id="24" name="Text Box 16">
              <a:extLst>
                <a:ext uri="{FF2B5EF4-FFF2-40B4-BE49-F238E27FC236}">
                  <a16:creationId xmlns:a16="http://schemas.microsoft.com/office/drawing/2014/main" id="{42B3D60A-7FF6-43CC-AB91-8E9CC1990616}"/>
                </a:ext>
              </a:extLst>
            </p:cNvPr>
            <p:cNvSpPr txBox="1">
              <a:spLocks noChangeArrowheads="1"/>
            </p:cNvSpPr>
            <p:nvPr/>
          </p:nvSpPr>
          <p:spPr bwMode="auto">
            <a:xfrm>
              <a:off x="1392" y="504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5</a:t>
              </a:r>
            </a:p>
          </p:txBody>
        </p:sp>
        <p:sp>
          <p:nvSpPr>
            <p:cNvPr id="25" name="Text Box 17">
              <a:extLst>
                <a:ext uri="{FF2B5EF4-FFF2-40B4-BE49-F238E27FC236}">
                  <a16:creationId xmlns:a16="http://schemas.microsoft.com/office/drawing/2014/main" id="{0FB03844-EB12-4581-879D-BA825A2E6CAC}"/>
                </a:ext>
              </a:extLst>
            </p:cNvPr>
            <p:cNvSpPr txBox="1">
              <a:spLocks noChangeArrowheads="1"/>
            </p:cNvSpPr>
            <p:nvPr/>
          </p:nvSpPr>
          <p:spPr bwMode="auto">
            <a:xfrm>
              <a:off x="2496" y="4560"/>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2</a:t>
              </a:r>
            </a:p>
          </p:txBody>
        </p:sp>
        <p:sp>
          <p:nvSpPr>
            <p:cNvPr id="26" name="Text Box 18">
              <a:extLst>
                <a:ext uri="{FF2B5EF4-FFF2-40B4-BE49-F238E27FC236}">
                  <a16:creationId xmlns:a16="http://schemas.microsoft.com/office/drawing/2014/main" id="{34D62146-B1C5-4A5C-8114-2D6D7E7FB384}"/>
                </a:ext>
              </a:extLst>
            </p:cNvPr>
            <p:cNvSpPr txBox="1">
              <a:spLocks noChangeArrowheads="1"/>
            </p:cNvSpPr>
            <p:nvPr/>
          </p:nvSpPr>
          <p:spPr bwMode="auto">
            <a:xfrm>
              <a:off x="1056" y="4608"/>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7" name="Text Box 19">
              <a:extLst>
                <a:ext uri="{FF2B5EF4-FFF2-40B4-BE49-F238E27FC236}">
                  <a16:creationId xmlns:a16="http://schemas.microsoft.com/office/drawing/2014/main" id="{DB6B9FE1-39EB-4572-99F4-A5705D122DD9}"/>
                </a:ext>
              </a:extLst>
            </p:cNvPr>
            <p:cNvSpPr txBox="1">
              <a:spLocks noChangeArrowheads="1"/>
            </p:cNvSpPr>
            <p:nvPr/>
          </p:nvSpPr>
          <p:spPr bwMode="auto">
            <a:xfrm>
              <a:off x="1872" y="4224"/>
              <a:ext cx="28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p>
          </p:txBody>
        </p:sp>
        <p:sp>
          <p:nvSpPr>
            <p:cNvPr id="28" name="Text Box 20">
              <a:extLst>
                <a:ext uri="{FF2B5EF4-FFF2-40B4-BE49-F238E27FC236}">
                  <a16:creationId xmlns:a16="http://schemas.microsoft.com/office/drawing/2014/main" id="{30A75C21-69E0-4203-974A-E0BCB0DA7FDA}"/>
                </a:ext>
              </a:extLst>
            </p:cNvPr>
            <p:cNvSpPr txBox="1">
              <a:spLocks noChangeArrowheads="1"/>
            </p:cNvSpPr>
            <p:nvPr/>
          </p:nvSpPr>
          <p:spPr bwMode="auto">
            <a:xfrm>
              <a:off x="1536" y="4560"/>
              <a:ext cx="768"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29" name="Text Box 21">
              <a:extLst>
                <a:ext uri="{FF2B5EF4-FFF2-40B4-BE49-F238E27FC236}">
                  <a16:creationId xmlns:a16="http://schemas.microsoft.com/office/drawing/2014/main" id="{A3A0F4B2-C03C-451B-AE1D-A36A394285A0}"/>
                </a:ext>
              </a:extLst>
            </p:cNvPr>
            <p:cNvSpPr txBox="1">
              <a:spLocks noChangeArrowheads="1"/>
            </p:cNvSpPr>
            <p:nvPr/>
          </p:nvSpPr>
          <p:spPr bwMode="auto">
            <a:xfrm>
              <a:off x="625" y="5376"/>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(‘9’)}</a:t>
              </a:r>
            </a:p>
          </p:txBody>
        </p:sp>
        <p:sp>
          <p:nvSpPr>
            <p:cNvPr id="30" name="Text Box 22">
              <a:extLst>
                <a:ext uri="{FF2B5EF4-FFF2-40B4-BE49-F238E27FC236}">
                  <a16:creationId xmlns:a16="http://schemas.microsoft.com/office/drawing/2014/main" id="{63E84045-2048-4B37-A4C9-C800206B3FE1}"/>
                </a:ext>
              </a:extLst>
            </p:cNvPr>
            <p:cNvSpPr txBox="1">
              <a:spLocks noChangeArrowheads="1"/>
            </p:cNvSpPr>
            <p:nvPr/>
          </p:nvSpPr>
          <p:spPr bwMode="auto">
            <a:xfrm>
              <a:off x="1729" y="504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(‘5’)}</a:t>
              </a:r>
            </a:p>
          </p:txBody>
        </p:sp>
        <p:sp>
          <p:nvSpPr>
            <p:cNvPr id="31" name="Text Box 23">
              <a:extLst>
                <a:ext uri="{FF2B5EF4-FFF2-40B4-BE49-F238E27FC236}">
                  <a16:creationId xmlns:a16="http://schemas.microsoft.com/office/drawing/2014/main" id="{B0CD3793-3C24-41DC-AB20-E32EE870E38A}"/>
                </a:ext>
              </a:extLst>
            </p:cNvPr>
            <p:cNvSpPr txBox="1">
              <a:spLocks noChangeArrowheads="1"/>
            </p:cNvSpPr>
            <p:nvPr/>
          </p:nvSpPr>
          <p:spPr bwMode="auto">
            <a:xfrm>
              <a:off x="2833" y="4560"/>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(‘2’)}</a:t>
              </a:r>
            </a:p>
          </p:txBody>
        </p:sp>
        <p:sp>
          <p:nvSpPr>
            <p:cNvPr id="32" name="Text Box 24">
              <a:extLst>
                <a:ext uri="{FF2B5EF4-FFF2-40B4-BE49-F238E27FC236}">
                  <a16:creationId xmlns:a16="http://schemas.microsoft.com/office/drawing/2014/main" id="{E6DAC563-4193-46E9-B9DA-FD10CA5D33E9}"/>
                </a:ext>
              </a:extLst>
            </p:cNvPr>
            <p:cNvSpPr txBox="1">
              <a:spLocks noChangeArrowheads="1"/>
            </p:cNvSpPr>
            <p:nvPr/>
          </p:nvSpPr>
          <p:spPr bwMode="auto">
            <a:xfrm>
              <a:off x="2496" y="4032"/>
              <a:ext cx="767" cy="20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2000" b="1">
                  <a:latin typeface="Times New Roman" panose="02020603050405020304" pitchFamily="18" charset="0"/>
                </a:rPr>
                <a:t>{</a:t>
              </a:r>
              <a:r>
                <a:rPr lang="en-US" altLang="en-US" sz="2000" b="1" i="1">
                  <a:latin typeface="Times New Roman" panose="02020603050405020304" pitchFamily="18" charset="0"/>
                </a:rPr>
                <a:t>print</a:t>
              </a:r>
              <a:r>
                <a:rPr lang="en-US" altLang="en-US" sz="2000" b="1">
                  <a:latin typeface="Times New Roman" panose="02020603050405020304" pitchFamily="18" charset="0"/>
                </a:rPr>
                <a:t>(‘+’)}</a:t>
              </a:r>
            </a:p>
          </p:txBody>
        </p:sp>
        <p:sp>
          <p:nvSpPr>
            <p:cNvPr id="33" name="Line 25">
              <a:extLst>
                <a:ext uri="{FF2B5EF4-FFF2-40B4-BE49-F238E27FC236}">
                  <a16:creationId xmlns:a16="http://schemas.microsoft.com/office/drawing/2014/main" id="{6AEFC8A4-8F01-49FC-AA1B-191B53D8C510}"/>
                </a:ext>
              </a:extLst>
            </p:cNvPr>
            <p:cNvSpPr>
              <a:spLocks noChangeShapeType="1"/>
            </p:cNvSpPr>
            <p:nvPr/>
          </p:nvSpPr>
          <p:spPr bwMode="auto">
            <a:xfrm flipH="1">
              <a:off x="384" y="5328"/>
              <a:ext cx="144"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4" name="Line 26">
              <a:extLst>
                <a:ext uri="{FF2B5EF4-FFF2-40B4-BE49-F238E27FC236}">
                  <a16:creationId xmlns:a16="http://schemas.microsoft.com/office/drawing/2014/main" id="{AD264648-0AD7-425E-8664-6A4E4BBD301C}"/>
                </a:ext>
              </a:extLst>
            </p:cNvPr>
            <p:cNvSpPr>
              <a:spLocks noChangeShapeType="1"/>
            </p:cNvSpPr>
            <p:nvPr/>
          </p:nvSpPr>
          <p:spPr bwMode="auto">
            <a:xfrm flipH="1">
              <a:off x="1152" y="4512"/>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5" name="Line 27">
              <a:extLst>
                <a:ext uri="{FF2B5EF4-FFF2-40B4-BE49-F238E27FC236}">
                  <a16:creationId xmlns:a16="http://schemas.microsoft.com/office/drawing/2014/main" id="{F3AD983A-2AB6-4CC6-A4F8-F79D0D1A7CD4}"/>
                </a:ext>
              </a:extLst>
            </p:cNvPr>
            <p:cNvSpPr>
              <a:spLocks noChangeShapeType="1"/>
            </p:cNvSpPr>
            <p:nvPr/>
          </p:nvSpPr>
          <p:spPr bwMode="auto">
            <a:xfrm>
              <a:off x="576" y="4992"/>
              <a:ext cx="0"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6" name="Line 28">
              <a:extLst>
                <a:ext uri="{FF2B5EF4-FFF2-40B4-BE49-F238E27FC236}">
                  <a16:creationId xmlns:a16="http://schemas.microsoft.com/office/drawing/2014/main" id="{B321CA54-7031-4BB6-AD02-C999555037B2}"/>
                </a:ext>
              </a:extLst>
            </p:cNvPr>
            <p:cNvSpPr>
              <a:spLocks noChangeShapeType="1"/>
            </p:cNvSpPr>
            <p:nvPr/>
          </p:nvSpPr>
          <p:spPr bwMode="auto">
            <a:xfrm flipH="1">
              <a:off x="624" y="4512"/>
              <a:ext cx="576"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7" name="Line 29">
              <a:extLst>
                <a:ext uri="{FF2B5EF4-FFF2-40B4-BE49-F238E27FC236}">
                  <a16:creationId xmlns:a16="http://schemas.microsoft.com/office/drawing/2014/main" id="{F01A4602-9F45-4D91-A681-E37B6101BD91}"/>
                </a:ext>
              </a:extLst>
            </p:cNvPr>
            <p:cNvSpPr>
              <a:spLocks noChangeShapeType="1"/>
            </p:cNvSpPr>
            <p:nvPr/>
          </p:nvSpPr>
          <p:spPr bwMode="auto">
            <a:xfrm>
              <a:off x="1344" y="4512"/>
              <a:ext cx="192" cy="3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8" name="Line 30">
              <a:extLst>
                <a:ext uri="{FF2B5EF4-FFF2-40B4-BE49-F238E27FC236}">
                  <a16:creationId xmlns:a16="http://schemas.microsoft.com/office/drawing/2014/main" id="{2DB39A36-E75D-48EA-8A6C-3E93258376D4}"/>
                </a:ext>
              </a:extLst>
            </p:cNvPr>
            <p:cNvSpPr>
              <a:spLocks noChangeShapeType="1"/>
            </p:cNvSpPr>
            <p:nvPr/>
          </p:nvSpPr>
          <p:spPr bwMode="auto">
            <a:xfrm flipH="1">
              <a:off x="1488" y="499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39" name="Line 31">
              <a:extLst>
                <a:ext uri="{FF2B5EF4-FFF2-40B4-BE49-F238E27FC236}">
                  <a16:creationId xmlns:a16="http://schemas.microsoft.com/office/drawing/2014/main" id="{CCBE7BFE-DA93-404B-8A8F-CA78AFE7DD07}"/>
                </a:ext>
              </a:extLst>
            </p:cNvPr>
            <p:cNvSpPr>
              <a:spLocks noChangeShapeType="1"/>
            </p:cNvSpPr>
            <p:nvPr/>
          </p:nvSpPr>
          <p:spPr bwMode="auto">
            <a:xfrm flipH="1">
              <a:off x="2592" y="4512"/>
              <a:ext cx="96" cy="9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0" name="Line 32">
              <a:extLst>
                <a:ext uri="{FF2B5EF4-FFF2-40B4-BE49-F238E27FC236}">
                  <a16:creationId xmlns:a16="http://schemas.microsoft.com/office/drawing/2014/main" id="{231F9246-C5A4-46BD-BC2F-ADE9CDBE1C79}"/>
                </a:ext>
              </a:extLst>
            </p:cNvPr>
            <p:cNvSpPr>
              <a:spLocks noChangeShapeType="1"/>
            </p:cNvSpPr>
            <p:nvPr/>
          </p:nvSpPr>
          <p:spPr bwMode="auto">
            <a:xfrm flipH="1">
              <a:off x="1968" y="4128"/>
              <a:ext cx="144" cy="14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1" name="Line 33">
              <a:extLst>
                <a:ext uri="{FF2B5EF4-FFF2-40B4-BE49-F238E27FC236}">
                  <a16:creationId xmlns:a16="http://schemas.microsoft.com/office/drawing/2014/main" id="{9C41AB46-AF52-4EFA-BB6C-93F9A13B34C8}"/>
                </a:ext>
              </a:extLst>
            </p:cNvPr>
            <p:cNvSpPr>
              <a:spLocks noChangeShapeType="1"/>
            </p:cNvSpPr>
            <p:nvPr/>
          </p:nvSpPr>
          <p:spPr bwMode="auto">
            <a:xfrm>
              <a:off x="2256" y="4128"/>
              <a:ext cx="384"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2" name="Line 34">
              <a:extLst>
                <a:ext uri="{FF2B5EF4-FFF2-40B4-BE49-F238E27FC236}">
                  <a16:creationId xmlns:a16="http://schemas.microsoft.com/office/drawing/2014/main" id="{80EBCFE1-569B-4D2E-98E3-875F6BAE8A86}"/>
                </a:ext>
              </a:extLst>
            </p:cNvPr>
            <p:cNvSpPr>
              <a:spLocks noChangeShapeType="1"/>
            </p:cNvSpPr>
            <p:nvPr/>
          </p:nvSpPr>
          <p:spPr bwMode="auto">
            <a:xfrm flipH="1">
              <a:off x="1392" y="4080"/>
              <a:ext cx="624"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3" name="Line 35">
              <a:extLst>
                <a:ext uri="{FF2B5EF4-FFF2-40B4-BE49-F238E27FC236}">
                  <a16:creationId xmlns:a16="http://schemas.microsoft.com/office/drawing/2014/main" id="{C74EDC2C-8BE9-44D3-B8E1-33842B3CC7F4}"/>
                </a:ext>
              </a:extLst>
            </p:cNvPr>
            <p:cNvSpPr>
              <a:spLocks noChangeShapeType="1"/>
            </p:cNvSpPr>
            <p:nvPr/>
          </p:nvSpPr>
          <p:spPr bwMode="auto">
            <a:xfrm>
              <a:off x="1728" y="499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4" name="Line 36">
              <a:extLst>
                <a:ext uri="{FF2B5EF4-FFF2-40B4-BE49-F238E27FC236}">
                  <a16:creationId xmlns:a16="http://schemas.microsoft.com/office/drawing/2014/main" id="{63C710D6-0569-4D2A-A0CE-1BF902CF43FC}"/>
                </a:ext>
              </a:extLst>
            </p:cNvPr>
            <p:cNvSpPr>
              <a:spLocks noChangeShapeType="1"/>
            </p:cNvSpPr>
            <p:nvPr/>
          </p:nvSpPr>
          <p:spPr bwMode="auto">
            <a:xfrm>
              <a:off x="720" y="5328"/>
              <a:ext cx="96"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5" name="Line 37">
              <a:extLst>
                <a:ext uri="{FF2B5EF4-FFF2-40B4-BE49-F238E27FC236}">
                  <a16:creationId xmlns:a16="http://schemas.microsoft.com/office/drawing/2014/main" id="{CB35DE90-2B73-4820-84F3-815B2958E691}"/>
                </a:ext>
              </a:extLst>
            </p:cNvPr>
            <p:cNvSpPr>
              <a:spLocks noChangeShapeType="1"/>
            </p:cNvSpPr>
            <p:nvPr/>
          </p:nvSpPr>
          <p:spPr bwMode="auto">
            <a:xfrm>
              <a:off x="1440" y="4464"/>
              <a:ext cx="192" cy="144"/>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6" name="Line 38">
              <a:extLst>
                <a:ext uri="{FF2B5EF4-FFF2-40B4-BE49-F238E27FC236}">
                  <a16:creationId xmlns:a16="http://schemas.microsoft.com/office/drawing/2014/main" id="{1C803487-BBB9-43F0-863D-4020AA0BF1FE}"/>
                </a:ext>
              </a:extLst>
            </p:cNvPr>
            <p:cNvSpPr>
              <a:spLocks noChangeShapeType="1"/>
            </p:cNvSpPr>
            <p:nvPr/>
          </p:nvSpPr>
          <p:spPr bwMode="auto">
            <a:xfrm>
              <a:off x="2832" y="4512"/>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sp>
          <p:nvSpPr>
            <p:cNvPr id="47" name="Line 39">
              <a:extLst>
                <a:ext uri="{FF2B5EF4-FFF2-40B4-BE49-F238E27FC236}">
                  <a16:creationId xmlns:a16="http://schemas.microsoft.com/office/drawing/2014/main" id="{D331B7F6-B3F5-440D-8458-C2E693E020A2}"/>
                </a:ext>
              </a:extLst>
            </p:cNvPr>
            <p:cNvSpPr>
              <a:spLocks noChangeShapeType="1"/>
            </p:cNvSpPr>
            <p:nvPr/>
          </p:nvSpPr>
          <p:spPr bwMode="auto">
            <a:xfrm>
              <a:off x="2352" y="4080"/>
              <a:ext cx="192" cy="96"/>
            </a:xfrm>
            <a:prstGeom prst="line">
              <a:avLst/>
            </a:prstGeom>
            <a:noFill/>
            <a:ln w="9525">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sz="2000"/>
            </a:p>
          </p:txBody>
        </p:sp>
      </p:grpSp>
      <p:sp>
        <p:nvSpPr>
          <p:cNvPr id="48" name="Text Box 72">
            <a:extLst>
              <a:ext uri="{FF2B5EF4-FFF2-40B4-BE49-F238E27FC236}">
                <a16:creationId xmlns:a16="http://schemas.microsoft.com/office/drawing/2014/main" id="{9F374115-B2FB-4151-A13C-FB7EAECB900B}"/>
              </a:ext>
            </a:extLst>
          </p:cNvPr>
          <p:cNvSpPr txBox="1">
            <a:spLocks noChangeArrowheads="1"/>
          </p:cNvSpPr>
          <p:nvPr/>
        </p:nvSpPr>
        <p:spPr bwMode="auto">
          <a:xfrm>
            <a:off x="5368008" y="1219201"/>
            <a:ext cx="3691597" cy="1938992"/>
          </a:xfrm>
          <a:prstGeom prst="rect">
            <a:avLst/>
          </a:prstGeom>
          <a:solidFill>
            <a:srgbClr val="009999"/>
          </a:solidFill>
          <a:ln w="12700">
            <a:solidFill>
              <a:srgbClr val="009999"/>
            </a:solidFill>
            <a:miter lim="800000"/>
            <a:headEnd type="none" w="sm" len="sm"/>
            <a:tailEnd type="none" w="sm" len="sm"/>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p>
            <a:pPr>
              <a:spcBef>
                <a:spcPct val="50000"/>
              </a:spcBef>
            </a:pPr>
            <a:r>
              <a:rPr lang="en-US" altLang="en-US" sz="2400" b="1" dirty="0">
                <a:solidFill>
                  <a:srgbClr val="FFFF66"/>
                </a:solidFill>
              </a:rPr>
              <a:t>A translation scheme is like a syntax-directed definition except the order of evaluation of the semantic rules is explicitly shown.</a:t>
            </a:r>
          </a:p>
        </p:txBody>
      </p:sp>
    </p:spTree>
    <p:extLst>
      <p:ext uri="{BB962C8B-B14F-4D97-AF65-F5344CB8AC3E}">
        <p14:creationId xmlns:p14="http://schemas.microsoft.com/office/powerpoint/2010/main" val="33099908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2" presetClass="entr" presetSubtype="4" fill="hold" nodeType="clickEffect">
                                  <p:stCondLst>
                                    <p:cond delay="0"/>
                                  </p:stCondLst>
                                  <p:childTnLst>
                                    <p:set>
                                      <p:cBhvr>
                                        <p:cTn id="6" dur="1" fill="hold">
                                          <p:stCondLst>
                                            <p:cond delay="0"/>
                                          </p:stCondLst>
                                        </p:cTn>
                                        <p:tgtEl>
                                          <p:spTgt spid="10"/>
                                        </p:tgtEl>
                                        <p:attrNameLst>
                                          <p:attrName>style.visibility</p:attrName>
                                        </p:attrNameLst>
                                      </p:cBhvr>
                                      <p:to>
                                        <p:strVal val="visible"/>
                                      </p:to>
                                    </p:set>
                                    <p:animEffect transition="in" filter="slide(fromBottom)">
                                      <p:cBhvr>
                                        <p:cTn id="7" dur="500"/>
                                        <p:tgtEl>
                                          <p:spTgt spid="10"/>
                                        </p:tgtEl>
                                      </p:cBhvr>
                                    </p:animEffect>
                                  </p:childTnLst>
                                </p:cTn>
                              </p:par>
                            </p:childTnLst>
                          </p:cTn>
                        </p:par>
                      </p:childTnLst>
                    </p:cTn>
                  </p:par>
                  <p:par>
                    <p:cTn id="8" fill="hold">
                      <p:stCondLst>
                        <p:cond delay="indefinite"/>
                      </p:stCondLst>
                      <p:childTnLst>
                        <p:par>
                          <p:cTn id="9" fill="hold">
                            <p:stCondLst>
                              <p:cond delay="0"/>
                            </p:stCondLst>
                            <p:childTnLst>
                              <p:par>
                                <p:cTn id="10" presetID="23" presetClass="entr" presetSubtype="16" fill="hold" grpId="0" nodeType="clickEffect">
                                  <p:stCondLst>
                                    <p:cond delay="0"/>
                                  </p:stCondLst>
                                  <p:childTnLst>
                                    <p:set>
                                      <p:cBhvr>
                                        <p:cTn id="11" dur="1" fill="hold">
                                          <p:stCondLst>
                                            <p:cond delay="0"/>
                                          </p:stCondLst>
                                        </p:cTn>
                                        <p:tgtEl>
                                          <p:spTgt spid="48"/>
                                        </p:tgtEl>
                                        <p:attrNameLst>
                                          <p:attrName>style.visibility</p:attrName>
                                        </p:attrNameLst>
                                      </p:cBhvr>
                                      <p:to>
                                        <p:strVal val="visible"/>
                                      </p:to>
                                    </p:set>
                                    <p:anim calcmode="lin" valueType="num">
                                      <p:cBhvr>
                                        <p:cTn id="12" dur="500" fill="hold"/>
                                        <p:tgtEl>
                                          <p:spTgt spid="48"/>
                                        </p:tgtEl>
                                        <p:attrNameLst>
                                          <p:attrName>ppt_w</p:attrName>
                                        </p:attrNameLst>
                                      </p:cBhvr>
                                      <p:tavLst>
                                        <p:tav tm="0">
                                          <p:val>
                                            <p:fltVal val="0"/>
                                          </p:val>
                                        </p:tav>
                                        <p:tav tm="100000">
                                          <p:val>
                                            <p:strVal val="#ppt_w"/>
                                          </p:val>
                                        </p:tav>
                                      </p:tavLst>
                                    </p:anim>
                                    <p:anim calcmode="lin" valueType="num">
                                      <p:cBhvr>
                                        <p:cTn id="13" dur="500" fill="hold"/>
                                        <p:tgtEl>
                                          <p:spTgt spid="48"/>
                                        </p:tgtEl>
                                        <p:attrNameLst>
                                          <p:attrName>ppt_h</p:attrName>
                                        </p:attrNameLst>
                                      </p:cBhvr>
                                      <p:tavLst>
                                        <p:tav tm="0">
                                          <p:val>
                                            <p:fltVal val="0"/>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8" grpId="0" animBg="1"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Class Exercises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6245236" cy="1200329"/>
          </a:xfrm>
          <a:prstGeom prst="rect">
            <a:avLst/>
          </a:prstGeom>
          <a:noFill/>
        </p:spPr>
        <p:txBody>
          <a:bodyPr wrap="none" rtlCol="0">
            <a:spAutoFit/>
          </a:bodyPr>
          <a:lstStyle/>
          <a:p>
            <a:pPr marL="342900" indent="-342900">
              <a:buFont typeface="+mj-lt"/>
              <a:buAutoNum type="arabicPeriod"/>
            </a:pPr>
            <a:r>
              <a:rPr lang="en-US" dirty="0"/>
              <a:t>Show the annotated parse tree for the following expressions.</a:t>
            </a:r>
          </a:p>
          <a:p>
            <a:pPr marL="857250" lvl="1" indent="-400050">
              <a:buFont typeface="+mj-lt"/>
              <a:buAutoNum type="romanUcPeriod"/>
            </a:pPr>
            <a:r>
              <a:rPr lang="en-US" dirty="0"/>
              <a:t>2*3+4</a:t>
            </a:r>
          </a:p>
          <a:p>
            <a:pPr marL="857250" lvl="1" indent="-400050">
              <a:buFont typeface="+mj-lt"/>
              <a:buAutoNum type="romanUcPeriod"/>
            </a:pPr>
            <a:r>
              <a:rPr lang="en-US" dirty="0"/>
              <a:t>2+3-4/5 </a:t>
            </a:r>
            <a:endParaRPr lang="en-FI" dirty="0"/>
          </a:p>
          <a:p>
            <a:endParaRPr lang="en-FI" dirty="0"/>
          </a:p>
        </p:txBody>
      </p:sp>
    </p:spTree>
    <p:extLst>
      <p:ext uri="{BB962C8B-B14F-4D97-AF65-F5344CB8AC3E}">
        <p14:creationId xmlns:p14="http://schemas.microsoft.com/office/powerpoint/2010/main" val="1923382373"/>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Lecture References</a:t>
            </a:r>
          </a:p>
        </p:txBody>
      </p:sp>
      <p:sp>
        <p:nvSpPr>
          <p:cNvPr id="5" name="TextBox 4">
            <a:extLst>
              <a:ext uri="{FF2B5EF4-FFF2-40B4-BE49-F238E27FC236}">
                <a16:creationId xmlns:a16="http://schemas.microsoft.com/office/drawing/2014/main" id="{F2944A7F-5AE5-EC49-82AF-722C8C8F62C6}"/>
              </a:ext>
            </a:extLst>
          </p:cNvPr>
          <p:cNvSpPr txBox="1"/>
          <p:nvPr/>
        </p:nvSpPr>
        <p:spPr>
          <a:xfrm>
            <a:off x="783772" y="2435897"/>
            <a:ext cx="7151958" cy="1477328"/>
          </a:xfrm>
          <a:prstGeom prst="rect">
            <a:avLst/>
          </a:prstGeom>
          <a:noFill/>
        </p:spPr>
        <p:txBody>
          <a:bodyPr wrap="none" rtlCol="0">
            <a:spAutoFit/>
          </a:bodyPr>
          <a:lstStyle/>
          <a:p>
            <a:r>
              <a:rPr lang="en-US" dirty="0"/>
              <a:t>A. </a:t>
            </a:r>
            <a:r>
              <a:rPr lang="en-US" dirty="0" err="1"/>
              <a:t>Aho</a:t>
            </a:r>
            <a:r>
              <a:rPr lang="en-US" dirty="0"/>
              <a:t>, R. </a:t>
            </a:r>
            <a:r>
              <a:rPr lang="en-US" dirty="0" err="1"/>
              <a:t>Sethi</a:t>
            </a:r>
            <a:r>
              <a:rPr lang="en-US" dirty="0"/>
              <a:t> and J. Ullman, </a:t>
            </a:r>
            <a:r>
              <a:rPr lang="en-US" b="1" i="1" dirty="0"/>
              <a:t>Compilers: Principles, Techniques and Tools</a:t>
            </a:r>
          </a:p>
          <a:p>
            <a:r>
              <a:rPr lang="en-US" i="1" dirty="0"/>
              <a:t>(</a:t>
            </a:r>
            <a:r>
              <a:rPr lang="en-US" dirty="0"/>
              <a:t>The Dragon Book</a:t>
            </a:r>
            <a:r>
              <a:rPr lang="en-US" i="1" dirty="0"/>
              <a:t>)</a:t>
            </a:r>
            <a:r>
              <a:rPr lang="en-US" dirty="0"/>
              <a:t>,   [ Second Edition]</a:t>
            </a:r>
            <a:endParaRPr lang="en-FI" dirty="0"/>
          </a:p>
          <a:p>
            <a:endParaRPr lang="en-US" dirty="0"/>
          </a:p>
          <a:p>
            <a:endParaRPr lang="en-FI" dirty="0"/>
          </a:p>
          <a:p>
            <a:endParaRPr lang="en-FI" dirty="0"/>
          </a:p>
        </p:txBody>
      </p:sp>
    </p:spTree>
    <p:extLst>
      <p:ext uri="{BB962C8B-B14F-4D97-AF65-F5344CB8AC3E}">
        <p14:creationId xmlns:p14="http://schemas.microsoft.com/office/powerpoint/2010/main" val="202399319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Subtitle 2"/>
          <p:cNvSpPr txBox="1">
            <a:spLocks/>
          </p:cNvSpPr>
          <p:nvPr/>
        </p:nvSpPr>
        <p:spPr>
          <a:xfrm>
            <a:off x="335494" y="595100"/>
            <a:ext cx="3232896"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References</a:t>
            </a:r>
          </a:p>
        </p:txBody>
      </p:sp>
      <p:sp>
        <p:nvSpPr>
          <p:cNvPr id="3" name="TextBox 2">
            <a:extLst>
              <a:ext uri="{FF2B5EF4-FFF2-40B4-BE49-F238E27FC236}">
                <a16:creationId xmlns:a16="http://schemas.microsoft.com/office/drawing/2014/main" id="{56CD2EA8-B54C-CE4F-A943-BFB367453E0E}"/>
              </a:ext>
            </a:extLst>
          </p:cNvPr>
          <p:cNvSpPr txBox="1"/>
          <p:nvPr/>
        </p:nvSpPr>
        <p:spPr>
          <a:xfrm>
            <a:off x="783772" y="2435897"/>
            <a:ext cx="184731" cy="369332"/>
          </a:xfrm>
          <a:prstGeom prst="rect">
            <a:avLst/>
          </a:prstGeom>
          <a:noFill/>
        </p:spPr>
        <p:txBody>
          <a:bodyPr wrap="none" rtlCol="0">
            <a:spAutoFit/>
          </a:bodyPr>
          <a:lstStyle/>
          <a:p>
            <a:endParaRPr lang="en-FI" dirty="0"/>
          </a:p>
        </p:txBody>
      </p:sp>
      <p:sp>
        <p:nvSpPr>
          <p:cNvPr id="2" name="Rectangle 1">
            <a:extLst>
              <a:ext uri="{FF2B5EF4-FFF2-40B4-BE49-F238E27FC236}">
                <a16:creationId xmlns:a16="http://schemas.microsoft.com/office/drawing/2014/main" id="{57E16F0D-9199-4F56-AFEB-CB1EB455210D}"/>
              </a:ext>
            </a:extLst>
          </p:cNvPr>
          <p:cNvSpPr/>
          <p:nvPr/>
        </p:nvSpPr>
        <p:spPr>
          <a:xfrm>
            <a:off x="783771" y="2235816"/>
            <a:ext cx="6925323" cy="2308324"/>
          </a:xfrm>
          <a:prstGeom prst="rect">
            <a:avLst/>
          </a:prstGeom>
        </p:spPr>
        <p:txBody>
          <a:bodyPr wrap="square">
            <a:spAutoFit/>
          </a:bodyPr>
          <a:lstStyle/>
          <a:p>
            <a:pPr marL="342900" indent="-342900">
              <a:buFont typeface="+mj-lt"/>
              <a:buAutoNum type="arabicPeriod"/>
            </a:pPr>
            <a:r>
              <a:rPr lang="en-US" dirty="0"/>
              <a:t>A. </a:t>
            </a:r>
            <a:r>
              <a:rPr lang="en-US" dirty="0" err="1"/>
              <a:t>Aho</a:t>
            </a:r>
            <a:r>
              <a:rPr lang="en-US" dirty="0"/>
              <a:t>, R. </a:t>
            </a:r>
            <a:r>
              <a:rPr lang="en-US" dirty="0" err="1"/>
              <a:t>Sethi</a:t>
            </a:r>
            <a:r>
              <a:rPr lang="en-US" dirty="0"/>
              <a:t> and J. Ullman, </a:t>
            </a:r>
            <a:r>
              <a:rPr lang="en-US" b="1" i="1" dirty="0"/>
              <a:t>Compilers: Principles, Techniques and Tools</a:t>
            </a:r>
            <a:r>
              <a:rPr lang="en-US" i="1" dirty="0"/>
              <a:t>(</a:t>
            </a:r>
            <a:r>
              <a:rPr lang="en-US" dirty="0"/>
              <a:t>The Dragon Book</a:t>
            </a:r>
            <a:r>
              <a:rPr lang="en-US" i="1" dirty="0"/>
              <a:t>)</a:t>
            </a:r>
            <a:r>
              <a:rPr lang="en-US" dirty="0"/>
              <a:t>,   [ Second Edition]</a:t>
            </a:r>
          </a:p>
          <a:p>
            <a:pPr marL="342900" indent="-342900">
              <a:buFont typeface="+mj-lt"/>
              <a:buAutoNum type="arabicPeriod"/>
            </a:pPr>
            <a:endParaRPr lang="en-US" dirty="0"/>
          </a:p>
          <a:p>
            <a:pPr marL="342900" indent="-342900">
              <a:buFont typeface="+mj-lt"/>
              <a:buAutoNum type="arabicPeriod"/>
            </a:pPr>
            <a:r>
              <a:rPr lang="en-US" b="1" dirty="0"/>
              <a:t>Principles of Compiler Design </a:t>
            </a:r>
            <a:r>
              <a:rPr lang="en-US" dirty="0"/>
              <a:t>(2nd Revised Edition 2009) A. A. Puntambekar</a:t>
            </a:r>
          </a:p>
          <a:p>
            <a:pPr marL="342900" indent="-342900">
              <a:buFont typeface="+mj-lt"/>
              <a:buAutoNum type="arabicPeriod"/>
            </a:pPr>
            <a:endParaRPr lang="en-US" dirty="0"/>
          </a:p>
          <a:p>
            <a:pPr marL="342900" indent="-342900">
              <a:buFont typeface="+mj-lt"/>
              <a:buAutoNum type="arabicPeriod"/>
            </a:pPr>
            <a:r>
              <a:rPr lang="en-US" dirty="0">
                <a:solidFill>
                  <a:prstClr val="black"/>
                </a:solidFill>
              </a:rPr>
              <a:t>Basics of Compiler Design Torben </a:t>
            </a:r>
            <a:r>
              <a:rPr lang="en-US" dirty="0" err="1">
                <a:solidFill>
                  <a:prstClr val="black"/>
                </a:solidFill>
              </a:rPr>
              <a:t>Mogensen</a:t>
            </a:r>
            <a:endParaRPr lang="en-US" dirty="0">
              <a:solidFill>
                <a:prstClr val="black"/>
              </a:solidFill>
            </a:endParaRPr>
          </a:p>
          <a:p>
            <a:r>
              <a:rPr lang="en-GB"/>
              <a:t>.</a:t>
            </a:r>
            <a:endParaRPr lang="en-FI" dirty="0"/>
          </a:p>
        </p:txBody>
      </p:sp>
    </p:spTree>
    <p:extLst>
      <p:ext uri="{BB962C8B-B14F-4D97-AF65-F5344CB8AC3E}">
        <p14:creationId xmlns:p14="http://schemas.microsoft.com/office/powerpoint/2010/main" val="322496982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Lecture Outline</a:t>
            </a:r>
          </a:p>
        </p:txBody>
      </p:sp>
      <p:sp>
        <p:nvSpPr>
          <p:cNvPr id="3" name="Subtitle 2"/>
          <p:cNvSpPr>
            <a:spLocks noGrp="1"/>
          </p:cNvSpPr>
          <p:nvPr>
            <p:ph type="subTitle" idx="1"/>
          </p:nvPr>
        </p:nvSpPr>
        <p:spPr>
          <a:xfrm>
            <a:off x="486697" y="2363928"/>
            <a:ext cx="7754112" cy="3009930"/>
          </a:xfrm>
        </p:spPr>
        <p:txBody>
          <a:bodyPr>
            <a:normAutofit/>
          </a:bodyPr>
          <a:lstStyle/>
          <a:p>
            <a:pPr marL="342900" indent="-342900">
              <a:buAutoNum type="arabicPeriod"/>
            </a:pPr>
            <a:r>
              <a:rPr lang="en-US" sz="2400" dirty="0">
                <a:solidFill>
                  <a:schemeClr val="tx1"/>
                </a:solidFill>
              </a:rPr>
              <a:t>Syntax Directed Translation</a:t>
            </a:r>
          </a:p>
          <a:p>
            <a:pPr marL="342900" indent="-342900">
              <a:buAutoNum type="arabicPeriod"/>
            </a:pPr>
            <a:r>
              <a:rPr lang="en-US" sz="2400" dirty="0">
                <a:solidFill>
                  <a:schemeClr val="tx1"/>
                </a:solidFill>
              </a:rPr>
              <a:t>Syntax Directed Definition</a:t>
            </a:r>
          </a:p>
          <a:p>
            <a:pPr marL="342900" indent="-342900">
              <a:buAutoNum type="arabicPeriod"/>
            </a:pPr>
            <a:r>
              <a:rPr lang="en-US" sz="2400" dirty="0">
                <a:solidFill>
                  <a:schemeClr val="tx1"/>
                </a:solidFill>
              </a:rPr>
              <a:t>Synthesized Attribute</a:t>
            </a:r>
          </a:p>
          <a:p>
            <a:pPr marL="342900" indent="-342900">
              <a:buAutoNum type="arabicPeriod"/>
            </a:pPr>
            <a:r>
              <a:rPr lang="en-US" sz="2400" dirty="0">
                <a:solidFill>
                  <a:schemeClr val="tx1"/>
                </a:solidFill>
              </a:rPr>
              <a:t>Inherited Attribute</a:t>
            </a:r>
          </a:p>
          <a:p>
            <a:pPr marL="342900" indent="-342900">
              <a:buAutoNum type="arabicPeriod"/>
            </a:pPr>
            <a:r>
              <a:rPr lang="en-US" sz="2400" dirty="0">
                <a:solidFill>
                  <a:schemeClr val="tx1"/>
                </a:solidFill>
              </a:rPr>
              <a:t>Syntax Directed Translation Scheme</a:t>
            </a:r>
          </a:p>
          <a:p>
            <a:pPr marL="342900" indent="-342900">
              <a:buAutoNum type="arabicPeriod"/>
            </a:pPr>
            <a:r>
              <a:rPr lang="en-US" sz="2400" dirty="0">
                <a:solidFill>
                  <a:schemeClr val="tx1"/>
                </a:solidFill>
              </a:rPr>
              <a:t>Class Exercises</a:t>
            </a:r>
          </a:p>
          <a:p>
            <a:pPr marL="342900" indent="-342900">
              <a:buAutoNum type="arabicPeriod"/>
            </a:pPr>
            <a:endParaRPr lang="en-US" dirty="0">
              <a:solidFill>
                <a:schemeClr val="tx1"/>
              </a:solidFill>
            </a:endParaRPr>
          </a:p>
          <a:p>
            <a:pPr marL="342900" indent="-342900">
              <a:buAutoNum type="arabicPeriod"/>
            </a:pPr>
            <a:endParaRPr lang="en-US" dirty="0">
              <a:solidFill>
                <a:schemeClr val="tx1"/>
              </a:solidFill>
            </a:endParaRPr>
          </a:p>
        </p:txBody>
      </p:sp>
    </p:spTree>
    <p:extLst>
      <p:ext uri="{BB962C8B-B14F-4D97-AF65-F5344CB8AC3E}">
        <p14:creationId xmlns:p14="http://schemas.microsoft.com/office/powerpoint/2010/main" val="424874041"/>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Objectives and Outcomes</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708434"/>
          </a:xfrm>
          <a:prstGeom prst="rect">
            <a:avLst/>
          </a:prstGeom>
          <a:noFill/>
        </p:spPr>
        <p:txBody>
          <a:bodyPr wrap="square" rtlCol="0">
            <a:spAutoFit/>
          </a:bodyPr>
          <a:lstStyle/>
          <a:p>
            <a:pPr algn="just"/>
            <a:r>
              <a:rPr lang="en-US" sz="2000" b="1" dirty="0"/>
              <a:t>Objectives:</a:t>
            </a:r>
          </a:p>
          <a:p>
            <a:pPr marL="800100" lvl="1" indent="-342900" algn="just">
              <a:buFont typeface="Wingdings" panose="05000000000000000000" pitchFamily="2" charset="2"/>
              <a:buChar char="Ø"/>
            </a:pPr>
            <a:r>
              <a:rPr lang="en-US" dirty="0"/>
              <a:t>Understand the Semantics of the language.</a:t>
            </a:r>
          </a:p>
          <a:p>
            <a:pPr marL="800100" lvl="1" indent="-342900" algn="just">
              <a:buFont typeface="Wingdings" panose="05000000000000000000" pitchFamily="2" charset="2"/>
              <a:buChar char="Ø"/>
            </a:pPr>
            <a:r>
              <a:rPr lang="en-US" dirty="0"/>
              <a:t>Understand the evaluation process of input by the compiler.</a:t>
            </a:r>
          </a:p>
          <a:p>
            <a:pPr marL="342900" indent="-342900" algn="just">
              <a:buFont typeface="Wingdings" panose="05000000000000000000" pitchFamily="2" charset="2"/>
              <a:buChar char="Ø"/>
            </a:pPr>
            <a:endParaRPr lang="en-US" dirty="0"/>
          </a:p>
          <a:p>
            <a:pPr marL="342900" indent="-342900" algn="just">
              <a:buFont typeface="Wingdings" panose="05000000000000000000" pitchFamily="2" charset="2"/>
              <a:buChar char="Ø"/>
            </a:pPr>
            <a:endParaRPr lang="en-US" sz="2000" b="1" dirty="0"/>
          </a:p>
          <a:p>
            <a:pPr algn="just"/>
            <a:r>
              <a:rPr lang="en-US" sz="2000" b="1" dirty="0"/>
              <a:t>Outcomes: </a:t>
            </a:r>
            <a:endParaRPr lang="en-US" b="1" dirty="0"/>
          </a:p>
          <a:p>
            <a:pPr marL="800100" lvl="1" indent="-342900" algn="just">
              <a:buFont typeface="Wingdings" panose="05000000000000000000" pitchFamily="2" charset="2"/>
              <a:buChar char="Ø"/>
            </a:pPr>
            <a:r>
              <a:rPr lang="en-US" dirty="0"/>
              <a:t>Students should be able to understand the annotated parse tree</a:t>
            </a:r>
            <a:r>
              <a:rPr lang="en-US" sz="2000" dirty="0"/>
              <a:t>.</a:t>
            </a:r>
          </a:p>
          <a:p>
            <a:pPr marL="800100" lvl="1" indent="-342900" algn="just">
              <a:buFont typeface="Wingdings" panose="05000000000000000000" pitchFamily="2" charset="2"/>
              <a:buChar char="Ø"/>
            </a:pPr>
            <a:r>
              <a:rPr lang="en-US" dirty="0"/>
              <a:t>Students will analyze how to construct the input from infix to postfix by the compiler</a:t>
            </a:r>
            <a:r>
              <a:rPr lang="en-US" sz="1600" dirty="0"/>
              <a:t>.</a:t>
            </a:r>
            <a:endParaRPr lang="en-FI" sz="1600" dirty="0"/>
          </a:p>
        </p:txBody>
      </p:sp>
    </p:spTree>
    <p:extLst>
      <p:ext uri="{BB962C8B-B14F-4D97-AF65-F5344CB8AC3E}">
        <p14:creationId xmlns:p14="http://schemas.microsoft.com/office/powerpoint/2010/main" val="2134390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3416320"/>
          </a:xfrm>
          <a:prstGeom prst="rect">
            <a:avLst/>
          </a:prstGeom>
          <a:noFill/>
        </p:spPr>
        <p:txBody>
          <a:bodyPr wrap="square" rtlCol="0">
            <a:spAutoFit/>
          </a:bodyPr>
          <a:lstStyle/>
          <a:p>
            <a:pPr algn="just"/>
            <a:r>
              <a:rPr lang="en-US" dirty="0"/>
              <a:t>Syntax-directed translation is done by attaching rules or program fragments to</a:t>
            </a:r>
          </a:p>
          <a:p>
            <a:pPr algn="just"/>
            <a:r>
              <a:rPr lang="en-US" dirty="0"/>
              <a:t>productions in a grammar. For example, consider an expression </a:t>
            </a:r>
            <a:r>
              <a:rPr lang="en-US" i="1" dirty="0"/>
              <a:t>expr </a:t>
            </a:r>
            <a:r>
              <a:rPr lang="en-US" dirty="0"/>
              <a:t>generated</a:t>
            </a:r>
          </a:p>
          <a:p>
            <a:pPr algn="just"/>
            <a:r>
              <a:rPr lang="en-US" dirty="0"/>
              <a:t>by the production</a:t>
            </a:r>
          </a:p>
          <a:p>
            <a:pPr algn="ctr"/>
            <a:r>
              <a:rPr lang="en-US" i="1" dirty="0"/>
              <a:t>expr -» expr + term</a:t>
            </a:r>
          </a:p>
          <a:p>
            <a:pPr algn="ctr"/>
            <a:endParaRPr lang="en-US" i="1" dirty="0"/>
          </a:p>
          <a:p>
            <a:pPr algn="just"/>
            <a:r>
              <a:rPr lang="en-US" dirty="0"/>
              <a:t>Here, </a:t>
            </a:r>
            <a:r>
              <a:rPr lang="en-US" i="1" dirty="0"/>
              <a:t>expr </a:t>
            </a:r>
            <a:r>
              <a:rPr lang="en-US" dirty="0"/>
              <a:t>is the sum of the two subexpressions </a:t>
            </a:r>
            <a:r>
              <a:rPr lang="en-US" i="1" dirty="0"/>
              <a:t>expr </a:t>
            </a:r>
            <a:r>
              <a:rPr lang="en-US" dirty="0"/>
              <a:t>and </a:t>
            </a:r>
            <a:r>
              <a:rPr lang="en-US" i="1" dirty="0"/>
              <a:t>term. </a:t>
            </a:r>
            <a:r>
              <a:rPr lang="en-US" dirty="0"/>
              <a:t>(The subscript</a:t>
            </a:r>
          </a:p>
          <a:p>
            <a:pPr algn="just"/>
            <a:r>
              <a:rPr lang="en-US" dirty="0"/>
              <a:t>in </a:t>
            </a:r>
            <a:r>
              <a:rPr lang="en-US" i="1" dirty="0"/>
              <a:t>expr </a:t>
            </a:r>
            <a:r>
              <a:rPr lang="en-US" dirty="0"/>
              <a:t>is used only to distinguish the instance of </a:t>
            </a:r>
            <a:r>
              <a:rPr lang="en-US" i="1" dirty="0"/>
              <a:t>expr </a:t>
            </a:r>
            <a:r>
              <a:rPr lang="en-US" dirty="0"/>
              <a:t>in the production body</a:t>
            </a:r>
          </a:p>
          <a:p>
            <a:pPr algn="just"/>
            <a:r>
              <a:rPr lang="en-US" dirty="0"/>
              <a:t>from the head of the production). We can translate </a:t>
            </a:r>
            <a:r>
              <a:rPr lang="en-US" i="1" dirty="0"/>
              <a:t>expr </a:t>
            </a:r>
            <a:r>
              <a:rPr lang="en-US" dirty="0"/>
              <a:t>by exploiting its</a:t>
            </a:r>
          </a:p>
          <a:p>
            <a:pPr algn="just"/>
            <a:r>
              <a:rPr lang="en-US" dirty="0"/>
              <a:t>structure, as in the following pseudo-code:</a:t>
            </a:r>
          </a:p>
          <a:p>
            <a:pPr algn="ctr"/>
            <a:r>
              <a:rPr lang="en-US" dirty="0"/>
              <a:t>translate </a:t>
            </a:r>
            <a:r>
              <a:rPr lang="en-US" i="1" dirty="0"/>
              <a:t>expr;</a:t>
            </a:r>
          </a:p>
          <a:p>
            <a:pPr algn="ctr"/>
            <a:r>
              <a:rPr lang="en-US" dirty="0"/>
              <a:t>translate </a:t>
            </a:r>
            <a:r>
              <a:rPr lang="en-US" i="1" dirty="0"/>
              <a:t>term;</a:t>
            </a:r>
          </a:p>
          <a:p>
            <a:pPr algn="ctr"/>
            <a:r>
              <a:rPr lang="en-US" dirty="0"/>
              <a:t>handle +;</a:t>
            </a:r>
            <a:endParaRPr lang="en-FI" dirty="0"/>
          </a:p>
        </p:txBody>
      </p:sp>
    </p:spTree>
    <p:extLst>
      <p:ext uri="{BB962C8B-B14F-4D97-AF65-F5344CB8AC3E}">
        <p14:creationId xmlns:p14="http://schemas.microsoft.com/office/powerpoint/2010/main" val="605678593"/>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Syntax Directed Translation</a:t>
            </a:r>
          </a:p>
        </p:txBody>
      </p:sp>
      <p:sp>
        <p:nvSpPr>
          <p:cNvPr id="6" name="TextBox 5">
            <a:extLst>
              <a:ext uri="{FF2B5EF4-FFF2-40B4-BE49-F238E27FC236}">
                <a16:creationId xmlns:a16="http://schemas.microsoft.com/office/drawing/2014/main" id="{37C26D19-85DA-834B-9600-C9820C508897}"/>
              </a:ext>
            </a:extLst>
          </p:cNvPr>
          <p:cNvSpPr txBox="1"/>
          <p:nvPr/>
        </p:nvSpPr>
        <p:spPr>
          <a:xfrm>
            <a:off x="783772" y="2435897"/>
            <a:ext cx="7561557" cy="2031325"/>
          </a:xfrm>
          <a:prstGeom prst="rect">
            <a:avLst/>
          </a:prstGeom>
          <a:noFill/>
        </p:spPr>
        <p:txBody>
          <a:bodyPr wrap="square" rtlCol="0">
            <a:spAutoFit/>
          </a:bodyPr>
          <a:lstStyle/>
          <a:p>
            <a:pPr algn="just"/>
            <a:r>
              <a:rPr lang="en-US" dirty="0"/>
              <a:t>There are two notations for attaching semantic rules:</a:t>
            </a:r>
          </a:p>
          <a:p>
            <a:pPr algn="just"/>
            <a:endParaRPr lang="en-US" dirty="0"/>
          </a:p>
          <a:p>
            <a:pPr algn="just"/>
            <a:endParaRPr lang="en-US" dirty="0"/>
          </a:p>
          <a:p>
            <a:pPr marL="285750" indent="-285750" algn="just">
              <a:buFont typeface="Wingdings" panose="05000000000000000000" pitchFamily="2" charset="2"/>
              <a:buChar char="Ø"/>
            </a:pPr>
            <a:r>
              <a:rPr lang="en-US" dirty="0"/>
              <a:t>Syntax Directed Definitions </a:t>
            </a:r>
          </a:p>
          <a:p>
            <a:pPr marL="285750" indent="-285750" algn="just">
              <a:buFont typeface="Wingdings" panose="05000000000000000000" pitchFamily="2" charset="2"/>
              <a:buChar char="Ø"/>
            </a:pPr>
            <a:r>
              <a:rPr lang="en-US" dirty="0"/>
              <a:t>Syntax Directed Translation Schemes</a:t>
            </a:r>
          </a:p>
          <a:p>
            <a:pPr algn="just"/>
            <a:endParaRPr lang="en-US" dirty="0"/>
          </a:p>
          <a:p>
            <a:pPr algn="just"/>
            <a:endParaRPr lang="en-FI" dirty="0"/>
          </a:p>
        </p:txBody>
      </p:sp>
    </p:spTree>
    <p:extLst>
      <p:ext uri="{BB962C8B-B14F-4D97-AF65-F5344CB8AC3E}">
        <p14:creationId xmlns:p14="http://schemas.microsoft.com/office/powerpoint/2010/main" val="390317193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3693319"/>
          </a:xfrm>
          <a:prstGeom prst="rect">
            <a:avLst/>
          </a:prstGeom>
          <a:noFill/>
        </p:spPr>
        <p:txBody>
          <a:bodyPr wrap="square" rtlCol="0">
            <a:spAutoFit/>
          </a:bodyPr>
          <a:lstStyle/>
          <a:p>
            <a:pPr algn="just"/>
            <a:r>
              <a:rPr lang="en-US" b="1" dirty="0"/>
              <a:t>Syntax Directed Definitions </a:t>
            </a:r>
            <a:r>
              <a:rPr lang="en-US" dirty="0"/>
              <a:t>are a generalization of context-free grammars in which:</a:t>
            </a:r>
          </a:p>
          <a:p>
            <a:pPr algn="just"/>
            <a:endParaRPr lang="en-US" dirty="0"/>
          </a:p>
          <a:p>
            <a:pPr marL="742950" lvl="1" indent="-285750">
              <a:buFont typeface="Wingdings" panose="05000000000000000000" pitchFamily="2" charset="2"/>
              <a:buChar char="Ø"/>
            </a:pPr>
            <a:r>
              <a:rPr lang="en-US" dirty="0"/>
              <a:t>Grammar symbols have an associated set of </a:t>
            </a:r>
            <a:r>
              <a:rPr lang="en-US" b="1" dirty="0"/>
              <a:t>Attributes</a:t>
            </a:r>
            <a:r>
              <a:rPr lang="en-US" dirty="0"/>
              <a:t>;</a:t>
            </a:r>
          </a:p>
          <a:p>
            <a:pPr lvl="1"/>
            <a:endParaRPr lang="en-US" dirty="0"/>
          </a:p>
          <a:p>
            <a:pPr marL="742950" lvl="1" indent="-285750">
              <a:buFont typeface="Wingdings" panose="05000000000000000000" pitchFamily="2" charset="2"/>
              <a:buChar char="Ø"/>
            </a:pPr>
            <a:r>
              <a:rPr lang="en-US" dirty="0"/>
              <a:t>Productions are associated with </a:t>
            </a:r>
            <a:r>
              <a:rPr lang="en-US" b="1" dirty="0"/>
              <a:t>Semantic Rules </a:t>
            </a:r>
            <a:r>
              <a:rPr lang="en-US" dirty="0"/>
              <a:t>for computing the</a:t>
            </a:r>
          </a:p>
          <a:p>
            <a:r>
              <a:rPr lang="en-US" dirty="0"/>
              <a:t>               values of attributes.</a:t>
            </a:r>
          </a:p>
          <a:p>
            <a:endParaRPr lang="en-US" dirty="0"/>
          </a:p>
          <a:p>
            <a:endParaRPr lang="en-US" dirty="0"/>
          </a:p>
          <a:p>
            <a:endParaRPr lang="en-US" dirty="0"/>
          </a:p>
          <a:p>
            <a:pPr algn="just"/>
            <a:r>
              <a:rPr lang="en-US" b="1" dirty="0"/>
              <a:t>Important Note: </a:t>
            </a:r>
            <a:r>
              <a:rPr lang="en-US" dirty="0"/>
              <a:t>Such formalism generates </a:t>
            </a:r>
            <a:r>
              <a:rPr lang="en-US" b="1" dirty="0"/>
              <a:t>Annotated Parse Tree </a:t>
            </a:r>
            <a:r>
              <a:rPr lang="en-US" dirty="0"/>
              <a:t>where each node of the tree is a record with a field for each attribute(  </a:t>
            </a:r>
            <a:r>
              <a:rPr lang="en-US" dirty="0" err="1"/>
              <a:t>e.g</a:t>
            </a:r>
            <a:r>
              <a:rPr lang="en-US" dirty="0"/>
              <a:t>   </a:t>
            </a:r>
            <a:r>
              <a:rPr lang="en-US" b="1" dirty="0"/>
              <a:t>expr.t </a:t>
            </a:r>
            <a:r>
              <a:rPr lang="en-US" dirty="0"/>
              <a:t>indicates the attribute</a:t>
            </a:r>
            <a:r>
              <a:rPr lang="en-US" b="1" dirty="0"/>
              <a:t> t  </a:t>
            </a:r>
            <a:r>
              <a:rPr lang="en-US" dirty="0"/>
              <a:t>of the grammar symbol </a:t>
            </a:r>
            <a:r>
              <a:rPr lang="en-US" b="1" dirty="0"/>
              <a:t>expr)                                                                                                 </a:t>
            </a:r>
            <a:endParaRPr lang="en-FI" b="1" dirty="0"/>
          </a:p>
        </p:txBody>
      </p:sp>
    </p:spTree>
    <p:extLst>
      <p:ext uri="{BB962C8B-B14F-4D97-AF65-F5344CB8AC3E}">
        <p14:creationId xmlns:p14="http://schemas.microsoft.com/office/powerpoint/2010/main" val="28951463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524315"/>
          </a:xfrm>
          <a:prstGeom prst="rect">
            <a:avLst/>
          </a:prstGeom>
          <a:noFill/>
        </p:spPr>
        <p:txBody>
          <a:bodyPr wrap="square" rtlCol="0">
            <a:spAutoFit/>
          </a:bodyPr>
          <a:lstStyle/>
          <a:p>
            <a:endParaRPr lang="en-US" dirty="0"/>
          </a:p>
          <a:p>
            <a:pPr algn="just"/>
            <a:r>
              <a:rPr lang="en-US" dirty="0"/>
              <a:t>Here Semantic Rule is applied for one production of a context free grammar.</a:t>
            </a:r>
          </a:p>
          <a:p>
            <a:pPr algn="just"/>
            <a:endParaRPr lang="en-US" dirty="0"/>
          </a:p>
          <a:p>
            <a:endParaRPr lang="en-US" dirty="0"/>
          </a:p>
          <a:p>
            <a:pPr algn="just"/>
            <a:endParaRPr lang="en-US" dirty="0"/>
          </a:p>
          <a:p>
            <a:pPr algn="just"/>
            <a:endParaRPr lang="en-US" dirty="0"/>
          </a:p>
          <a:p>
            <a:pPr algn="just"/>
            <a:endParaRPr lang="en-US" dirty="0"/>
          </a:p>
          <a:p>
            <a:pPr algn="just"/>
            <a:endParaRPr lang="en-US" dirty="0"/>
          </a:p>
          <a:p>
            <a:pPr algn="just"/>
            <a:r>
              <a:rPr lang="en-US" dirty="0"/>
              <a:t>This production derives an expression containing a plus operator. The left operand of the plus operator is given by </a:t>
            </a:r>
            <a:r>
              <a:rPr lang="en-US" i="1" dirty="0"/>
              <a:t>expr </a:t>
            </a:r>
            <a:r>
              <a:rPr lang="en-US" dirty="0"/>
              <a:t>and the right operand by </a:t>
            </a:r>
            <a:r>
              <a:rPr lang="en-US" i="1" dirty="0"/>
              <a:t>term. </a:t>
            </a:r>
            <a:r>
              <a:rPr lang="en-US" dirty="0"/>
              <a:t>The semantic rule associated with this production constructs the value of attribute expr.t by concatenating the postfix forms expr.t and term.t of the left and right operands, respectively, and then appending the plus sign. This rule is a formalization of the definition of "postfix expression“. The symbol </a:t>
            </a:r>
            <a:r>
              <a:rPr lang="en-US" b="1" dirty="0"/>
              <a:t>||</a:t>
            </a:r>
            <a:r>
              <a:rPr lang="en-US" dirty="0"/>
              <a:t> in the semantic rule is the operator for string concatenation.</a:t>
            </a:r>
          </a:p>
          <a:p>
            <a:r>
              <a:rPr lang="en-US" dirty="0"/>
              <a:t>                                                                                                               </a:t>
            </a:r>
            <a:endParaRPr lang="en-FI" dirty="0"/>
          </a:p>
        </p:txBody>
      </p:sp>
      <p:sp>
        <p:nvSpPr>
          <p:cNvPr id="4" name="Text Box 1032">
            <a:extLst>
              <a:ext uri="{FF2B5EF4-FFF2-40B4-BE49-F238E27FC236}">
                <a16:creationId xmlns:a16="http://schemas.microsoft.com/office/drawing/2014/main" id="{47BA9C56-96B9-4A89-9CB6-38340695A23C}"/>
              </a:ext>
            </a:extLst>
          </p:cNvPr>
          <p:cNvSpPr txBox="1">
            <a:spLocks noChangeArrowheads="1"/>
          </p:cNvSpPr>
          <p:nvPr/>
        </p:nvSpPr>
        <p:spPr bwMode="auto">
          <a:xfrm>
            <a:off x="1400908" y="2608959"/>
            <a:ext cx="6934200" cy="66499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ctr" eaLnBrk="0" hangingPunct="0">
              <a:spcBef>
                <a:spcPct val="50000"/>
              </a:spcBef>
            </a:pPr>
            <a:r>
              <a:rPr lang="en-US" altLang="en-US" sz="1800" b="1" dirty="0">
                <a:latin typeface="Times New Roman" panose="02020603050405020304" pitchFamily="18" charset="0"/>
              </a:rPr>
              <a:t>Production                                    Semantic Rule</a:t>
            </a:r>
          </a:p>
          <a:p>
            <a:pPr algn="ctr"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p:txBody>
      </p:sp>
    </p:spTree>
    <p:extLst>
      <p:ext uri="{BB962C8B-B14F-4D97-AF65-F5344CB8AC3E}">
        <p14:creationId xmlns:p14="http://schemas.microsoft.com/office/powerpoint/2010/main" val="91715842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4985980"/>
          </a:xfrm>
          <a:prstGeom prst="rect">
            <a:avLst/>
          </a:prstGeom>
          <a:noFill/>
        </p:spPr>
        <p:txBody>
          <a:bodyPr wrap="square" rtlCol="0">
            <a:spAutoFit/>
          </a:bodyPr>
          <a:lstStyle/>
          <a:p>
            <a:endParaRPr lang="en-US" sz="2000" b="1" dirty="0"/>
          </a:p>
          <a:p>
            <a:r>
              <a:rPr lang="en-US" sz="2000" b="1" dirty="0"/>
              <a:t>Example:  </a:t>
            </a:r>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endParaRPr lang="en-US" sz="2000" b="1" dirty="0"/>
          </a:p>
          <a:p>
            <a:r>
              <a:rPr lang="en-US" dirty="0"/>
              <a:t>                                                                                                             </a:t>
            </a:r>
            <a:endParaRPr lang="en-FI" dirty="0"/>
          </a:p>
        </p:txBody>
      </p:sp>
      <p:grpSp>
        <p:nvGrpSpPr>
          <p:cNvPr id="5" name="Group 1038">
            <a:extLst>
              <a:ext uri="{FF2B5EF4-FFF2-40B4-BE49-F238E27FC236}">
                <a16:creationId xmlns:a16="http://schemas.microsoft.com/office/drawing/2014/main" id="{0425C38D-4CB6-4C09-B2A0-33C3D998B8F1}"/>
              </a:ext>
            </a:extLst>
          </p:cNvPr>
          <p:cNvGrpSpPr>
            <a:grpSpLocks/>
          </p:cNvGrpSpPr>
          <p:nvPr/>
        </p:nvGrpSpPr>
        <p:grpSpPr bwMode="auto">
          <a:xfrm>
            <a:off x="1752600" y="2499363"/>
            <a:ext cx="6934200" cy="2606675"/>
            <a:chOff x="1152" y="1488"/>
            <a:chExt cx="3744" cy="1536"/>
          </a:xfrm>
        </p:grpSpPr>
        <p:sp>
          <p:nvSpPr>
            <p:cNvPr id="6" name="Text Box 1032">
              <a:extLst>
                <a:ext uri="{FF2B5EF4-FFF2-40B4-BE49-F238E27FC236}">
                  <a16:creationId xmlns:a16="http://schemas.microsoft.com/office/drawing/2014/main" id="{E6F6EF81-6C9E-44C1-9B1A-81CBC3E22B80}"/>
                </a:ext>
              </a:extLst>
            </p:cNvPr>
            <p:cNvSpPr txBox="1">
              <a:spLocks noChangeArrowheads="1"/>
            </p:cNvSpPr>
            <p:nvPr/>
          </p:nvSpPr>
          <p:spPr bwMode="auto">
            <a:xfrm>
              <a:off x="1152" y="1536"/>
              <a:ext cx="3744" cy="146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sz="1800" b="1" dirty="0">
                  <a:latin typeface="Times New Roman" panose="02020603050405020304" pitchFamily="18" charset="0"/>
                </a:rPr>
                <a:t>Production                                    Semantic Rule</a:t>
              </a:r>
            </a:p>
            <a:p>
              <a:pPr algn="l" eaLnBrk="0" hangingPunct="0">
                <a:lnSpc>
                  <a:spcPct val="50000"/>
                </a:lnSpc>
                <a:spcBef>
                  <a:spcPct val="50000"/>
                </a:spcBef>
              </a:pPr>
              <a:r>
                <a:rPr lang="en-US" altLang="en-US" sz="1800" b="1" i="1" dirty="0">
                  <a:latin typeface="Times New Roman" panose="02020603050405020304" pitchFamily="18" charset="0"/>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expr – term                 expr.t := expr.t || term.t || ’-’</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expr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term                            expr.t := term.t</a:t>
              </a:r>
            </a:p>
            <a:p>
              <a:pPr algn="l" eaLnBrk="0" hangingPunct="0">
                <a:lnSpc>
                  <a:spcPct val="6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0</a:t>
              </a:r>
              <a:r>
                <a:rPr lang="en-US" altLang="en-US" sz="1800" b="1" i="1" dirty="0">
                  <a:latin typeface="Times New Roman" panose="02020603050405020304" pitchFamily="18" charset="0"/>
                  <a:sym typeface="Symbol" panose="05050102010706020507" pitchFamily="18" charset="2"/>
                </a:rPr>
                <a:t>’</a:t>
              </a:r>
            </a:p>
            <a:p>
              <a:pPr algn="l" eaLnBrk="0" hangingPunct="0">
                <a:lnSpc>
                  <a:spcPct val="7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1 </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1</a:t>
              </a:r>
              <a:r>
                <a:rPr lang="en-US" altLang="en-US" sz="1800" b="1" i="1" dirty="0">
                  <a:latin typeface="Times New Roman" panose="02020603050405020304" pitchFamily="18" charset="0"/>
                  <a:sym typeface="Symbol" panose="05050102010706020507" pitchFamily="18" charset="2"/>
                </a:rPr>
                <a:t>’</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                                           ….</a:t>
              </a:r>
            </a:p>
            <a:p>
              <a:pPr algn="l" eaLnBrk="0" hangingPunct="0">
                <a:lnSpc>
                  <a:spcPct val="50000"/>
                </a:lnSpc>
                <a:spcBef>
                  <a:spcPct val="50000"/>
                </a:spcBef>
              </a:pPr>
              <a:r>
                <a:rPr lang="en-US" altLang="en-US" sz="1800" b="1" i="1" dirty="0">
                  <a:latin typeface="Times New Roman" panose="02020603050405020304" pitchFamily="18" charset="0"/>
                  <a:sym typeface="Symbol" panose="05050102010706020507" pitchFamily="18" charset="2"/>
                </a:rPr>
                <a:t>term </a:t>
              </a:r>
              <a:r>
                <a:rPr lang="en-US" altLang="en-US" sz="1800" b="1" dirty="0">
                  <a:latin typeface="Times New Roman" panose="02020603050405020304" pitchFamily="18" charset="0"/>
                  <a:sym typeface="Symbol" panose="05050102010706020507" pitchFamily="18" charset="2"/>
                </a:rPr>
                <a:t></a:t>
              </a:r>
              <a:r>
                <a:rPr lang="en-US" altLang="en-US" sz="1800" b="1" i="1" dirty="0">
                  <a:latin typeface="Times New Roman" panose="02020603050405020304" pitchFamily="18" charset="0"/>
                  <a:sym typeface="Symbol" panose="05050102010706020507" pitchFamily="18" charset="2"/>
                </a:rPr>
                <a:t>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                                 term.t := ‘</a:t>
              </a:r>
              <a:r>
                <a:rPr lang="en-US" altLang="en-US" sz="1800" b="1" dirty="0">
                  <a:latin typeface="Times New Roman" panose="02020603050405020304" pitchFamily="18" charset="0"/>
                  <a:sym typeface="Symbol" panose="05050102010706020507" pitchFamily="18" charset="2"/>
                </a:rPr>
                <a:t>9</a:t>
              </a:r>
              <a:r>
                <a:rPr lang="en-US" altLang="en-US" sz="1800" b="1" i="1" dirty="0">
                  <a:latin typeface="Times New Roman" panose="02020603050405020304" pitchFamily="18" charset="0"/>
                  <a:sym typeface="Symbol" panose="05050102010706020507" pitchFamily="18" charset="2"/>
                </a:rPr>
                <a:t>’</a:t>
              </a:r>
            </a:p>
          </p:txBody>
        </p:sp>
        <p:sp>
          <p:nvSpPr>
            <p:cNvPr id="7" name="Line 1033">
              <a:extLst>
                <a:ext uri="{FF2B5EF4-FFF2-40B4-BE49-F238E27FC236}">
                  <a16:creationId xmlns:a16="http://schemas.microsoft.com/office/drawing/2014/main" id="{0F8D097F-CFE9-4619-8339-298F907EB2B0}"/>
                </a:ext>
              </a:extLst>
            </p:cNvPr>
            <p:cNvSpPr>
              <a:spLocks noChangeShapeType="1"/>
            </p:cNvSpPr>
            <p:nvPr/>
          </p:nvSpPr>
          <p:spPr bwMode="auto">
            <a:xfrm>
              <a:off x="1152" y="1536"/>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dirty="0"/>
            </a:p>
          </p:txBody>
        </p:sp>
        <p:sp>
          <p:nvSpPr>
            <p:cNvPr id="8" name="Line 1034">
              <a:extLst>
                <a:ext uri="{FF2B5EF4-FFF2-40B4-BE49-F238E27FC236}">
                  <a16:creationId xmlns:a16="http://schemas.microsoft.com/office/drawing/2014/main" id="{290D3507-8673-470C-8F32-207CCB415D94}"/>
                </a:ext>
              </a:extLst>
            </p:cNvPr>
            <p:cNvSpPr>
              <a:spLocks noChangeShapeType="1"/>
            </p:cNvSpPr>
            <p:nvPr/>
          </p:nvSpPr>
          <p:spPr bwMode="auto">
            <a:xfrm>
              <a:off x="1152" y="148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9" name="Line 1035">
              <a:extLst>
                <a:ext uri="{FF2B5EF4-FFF2-40B4-BE49-F238E27FC236}">
                  <a16:creationId xmlns:a16="http://schemas.microsoft.com/office/drawing/2014/main" id="{B92DE751-F466-4BA2-BBD1-9ADC9C88B7FB}"/>
                </a:ext>
              </a:extLst>
            </p:cNvPr>
            <p:cNvSpPr>
              <a:spLocks noChangeShapeType="1"/>
            </p:cNvSpPr>
            <p:nvPr/>
          </p:nvSpPr>
          <p:spPr bwMode="auto">
            <a:xfrm>
              <a:off x="1152" y="3024"/>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0" name="Line 1036">
              <a:extLst>
                <a:ext uri="{FF2B5EF4-FFF2-40B4-BE49-F238E27FC236}">
                  <a16:creationId xmlns:a16="http://schemas.microsoft.com/office/drawing/2014/main" id="{26173C56-1D92-408D-A015-B2877511B322}"/>
                </a:ext>
              </a:extLst>
            </p:cNvPr>
            <p:cNvSpPr>
              <a:spLocks noChangeShapeType="1"/>
            </p:cNvSpPr>
            <p:nvPr/>
          </p:nvSpPr>
          <p:spPr bwMode="auto">
            <a:xfrm>
              <a:off x="1152" y="1728"/>
              <a:ext cx="3168" cy="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1" name="Line 1037">
              <a:extLst>
                <a:ext uri="{FF2B5EF4-FFF2-40B4-BE49-F238E27FC236}">
                  <a16:creationId xmlns:a16="http://schemas.microsoft.com/office/drawing/2014/main" id="{3C0699EE-1A03-4135-9D39-19D0E9C2322D}"/>
                </a:ext>
              </a:extLst>
            </p:cNvPr>
            <p:cNvSpPr>
              <a:spLocks noChangeShapeType="1"/>
            </p:cNvSpPr>
            <p:nvPr/>
          </p:nvSpPr>
          <p:spPr bwMode="auto">
            <a:xfrm>
              <a:off x="2496" y="1536"/>
              <a:ext cx="0" cy="14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grpSp>
    </p:spTree>
    <p:extLst>
      <p:ext uri="{BB962C8B-B14F-4D97-AF65-F5344CB8AC3E}">
        <p14:creationId xmlns:p14="http://schemas.microsoft.com/office/powerpoint/2010/main" val="3890732739"/>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ubtitle 2">
            <a:extLst>
              <a:ext uri="{FF2B5EF4-FFF2-40B4-BE49-F238E27FC236}">
                <a16:creationId xmlns:a16="http://schemas.microsoft.com/office/drawing/2014/main" id="{9FE651DB-8A2C-4086-9A7D-62F6D16D33AF}"/>
              </a:ext>
            </a:extLst>
          </p:cNvPr>
          <p:cNvSpPr txBox="1">
            <a:spLocks/>
          </p:cNvSpPr>
          <p:nvPr/>
        </p:nvSpPr>
        <p:spPr>
          <a:xfrm>
            <a:off x="335494" y="731162"/>
            <a:ext cx="6543608" cy="493414"/>
          </a:xfrm>
          <a:prstGeom prst="rect">
            <a:avLst/>
          </a:prstGeom>
        </p:spPr>
        <p:txBody>
          <a:bodyPr>
            <a:normAutofit/>
          </a:bodyPr>
          <a:lstStyle>
            <a:lvl1pPr marL="454025" indent="-454025" algn="l" defTabSz="914400" rtl="0" eaLnBrk="1" latinLnBrk="0" hangingPunct="1">
              <a:spcBef>
                <a:spcPts val="2000"/>
              </a:spcBef>
              <a:buClr>
                <a:schemeClr val="bg1">
                  <a:lumMod val="65000"/>
                </a:schemeClr>
              </a:buClr>
              <a:buSzPct val="90000"/>
              <a:buFont typeface="Wingdings" pitchFamily="2" charset="2"/>
              <a:buChar char=""/>
              <a:defRPr sz="2400" kern="1200">
                <a:solidFill>
                  <a:schemeClr val="tx1">
                    <a:lumMod val="85000"/>
                    <a:lumOff val="15000"/>
                  </a:schemeClr>
                </a:solidFill>
                <a:latin typeface="+mn-lt"/>
                <a:ea typeface="+mn-ea"/>
                <a:cs typeface="+mn-cs"/>
              </a:defRPr>
            </a:lvl1pPr>
            <a:lvl2pPr marL="914400" indent="-457200" algn="l" defTabSz="914400" rtl="0" eaLnBrk="1" latinLnBrk="0" hangingPunct="1">
              <a:spcBef>
                <a:spcPts val="600"/>
              </a:spcBef>
              <a:buClr>
                <a:schemeClr val="tx1">
                  <a:lumMod val="75000"/>
                  <a:lumOff val="25000"/>
                </a:schemeClr>
              </a:buClr>
              <a:buSzPct val="90000"/>
              <a:buFont typeface="Wingdings" pitchFamily="2" charset="2"/>
              <a:buChar char=""/>
              <a:defRPr sz="2200" kern="1200">
                <a:solidFill>
                  <a:schemeClr val="tx1">
                    <a:lumMod val="85000"/>
                    <a:lumOff val="15000"/>
                  </a:schemeClr>
                </a:solidFill>
                <a:latin typeface="+mn-lt"/>
                <a:ea typeface="+mn-ea"/>
                <a:cs typeface="+mn-cs"/>
              </a:defRPr>
            </a:lvl2pPr>
            <a:lvl3pPr marL="1260475" indent="-346075" algn="l" defTabSz="914400" rtl="0" eaLnBrk="1" latinLnBrk="0" hangingPunct="1">
              <a:spcBef>
                <a:spcPts val="600"/>
              </a:spcBef>
              <a:buClr>
                <a:schemeClr val="bg1">
                  <a:lumMod val="65000"/>
                </a:schemeClr>
              </a:buClr>
              <a:buSzPct val="90000"/>
              <a:buFont typeface="Wingdings" pitchFamily="2" charset="2"/>
              <a:buChar char=""/>
              <a:defRPr sz="2000" kern="1200">
                <a:solidFill>
                  <a:schemeClr val="tx1">
                    <a:lumMod val="85000"/>
                    <a:lumOff val="15000"/>
                  </a:schemeClr>
                </a:solidFill>
                <a:latin typeface="+mn-lt"/>
                <a:ea typeface="+mn-ea"/>
                <a:cs typeface="+mn-cs"/>
              </a:defRPr>
            </a:lvl3pPr>
            <a:lvl4pPr marL="1600200" indent="-339725" algn="l" defTabSz="914400" rtl="0" eaLnBrk="1" latinLnBrk="0" hangingPunct="1">
              <a:spcBef>
                <a:spcPts val="600"/>
              </a:spcBef>
              <a:buClr>
                <a:schemeClr val="tx1">
                  <a:lumMod val="75000"/>
                  <a:lumOff val="25000"/>
                </a:schemeClr>
              </a:buClr>
              <a:buSzPct val="90000"/>
              <a:buFont typeface="Wingdings" pitchFamily="2" charset="2"/>
              <a:buChar char=""/>
              <a:defRPr sz="1800" kern="1200">
                <a:solidFill>
                  <a:schemeClr val="tx1">
                    <a:lumMod val="85000"/>
                    <a:lumOff val="15000"/>
                  </a:schemeClr>
                </a:solidFill>
                <a:latin typeface="+mn-lt"/>
                <a:ea typeface="+mn-ea"/>
                <a:cs typeface="+mn-cs"/>
              </a:defRPr>
            </a:lvl4pPr>
            <a:lvl5pPr marL="1939925" indent="-331788" algn="l" defTabSz="914400" rtl="0" eaLnBrk="1" latinLnBrk="0" hangingPunct="1">
              <a:spcBef>
                <a:spcPts val="600"/>
              </a:spcBef>
              <a:buClr>
                <a:schemeClr val="bg1">
                  <a:lumMod val="65000"/>
                </a:schemeClr>
              </a:buClr>
              <a:buSzPct val="90000"/>
              <a:buFont typeface="Wingdings" pitchFamily="2" charset="2"/>
              <a:buChar char=""/>
              <a:defRPr sz="1800" kern="1200">
                <a:solidFill>
                  <a:schemeClr val="tx1">
                    <a:lumMod val="85000"/>
                    <a:lumOff val="15000"/>
                  </a:schemeClr>
                </a:solidFill>
                <a:latin typeface="+mn-lt"/>
                <a:ea typeface="+mn-ea"/>
                <a:cs typeface="+mn-cs"/>
              </a:defRPr>
            </a:lvl5pPr>
            <a:lvl6pPr marL="229076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6pPr>
            <a:lvl7pPr marL="2625725"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7pPr>
            <a:lvl8pPr marL="2970213" indent="-344488" algn="l" defTabSz="914400" rtl="0" eaLnBrk="1" latinLnBrk="0" hangingPunct="1">
              <a:spcBef>
                <a:spcPts val="600"/>
              </a:spcBef>
              <a:buClr>
                <a:schemeClr val="tx1">
                  <a:lumMod val="75000"/>
                  <a:lumOff val="25000"/>
                </a:schemeClr>
              </a:buClr>
              <a:buSzPct val="90000"/>
              <a:buFont typeface="Wingdings" pitchFamily="2" charset="2"/>
              <a:buChar char=""/>
              <a:defRPr lang="en-US" sz="1800" kern="1200" dirty="0" smtClean="0">
                <a:solidFill>
                  <a:schemeClr val="tx1">
                    <a:lumMod val="85000"/>
                    <a:lumOff val="15000"/>
                  </a:schemeClr>
                </a:solidFill>
                <a:latin typeface="+mn-lt"/>
                <a:ea typeface="+mn-ea"/>
                <a:cs typeface="+mn-cs"/>
              </a:defRPr>
            </a:lvl8pPr>
            <a:lvl9pPr marL="3313113" indent="-344488" algn="l" defTabSz="914400" rtl="0" eaLnBrk="1" latinLnBrk="0" hangingPunct="1">
              <a:spcBef>
                <a:spcPts val="600"/>
              </a:spcBef>
              <a:buClr>
                <a:schemeClr val="bg1">
                  <a:lumMod val="65000"/>
                </a:schemeClr>
              </a:buClr>
              <a:buSzPct val="90000"/>
              <a:buFont typeface="Wingdings" pitchFamily="2" charset="2"/>
              <a:buChar char=""/>
              <a:defRPr lang="en-US" sz="1800" kern="1200" dirty="0">
                <a:solidFill>
                  <a:schemeClr val="tx1">
                    <a:lumMod val="85000"/>
                    <a:lumOff val="15000"/>
                  </a:schemeClr>
                </a:solidFill>
                <a:latin typeface="+mn-lt"/>
                <a:ea typeface="+mn-ea"/>
                <a:cs typeface="+mn-cs"/>
              </a:defRPr>
            </a:lvl9pPr>
          </a:lstStyle>
          <a:p>
            <a:pPr marL="0" indent="0">
              <a:buNone/>
            </a:pPr>
            <a:r>
              <a:rPr lang="en-US" sz="2600" b="1" dirty="0">
                <a:solidFill>
                  <a:schemeClr val="tx1"/>
                </a:solidFill>
              </a:rPr>
              <a:t>Syntax Directed Definitions </a:t>
            </a:r>
          </a:p>
        </p:txBody>
      </p:sp>
      <p:sp>
        <p:nvSpPr>
          <p:cNvPr id="3" name="TextBox 2">
            <a:extLst>
              <a:ext uri="{FF2B5EF4-FFF2-40B4-BE49-F238E27FC236}">
                <a16:creationId xmlns:a16="http://schemas.microsoft.com/office/drawing/2014/main" id="{EF1BEE68-AF41-4F30-9DA7-39B7F494DE12}"/>
              </a:ext>
            </a:extLst>
          </p:cNvPr>
          <p:cNvSpPr txBox="1"/>
          <p:nvPr/>
        </p:nvSpPr>
        <p:spPr>
          <a:xfrm>
            <a:off x="994491" y="1464907"/>
            <a:ext cx="7556508" cy="5078313"/>
          </a:xfrm>
          <a:prstGeom prst="rect">
            <a:avLst/>
          </a:prstGeom>
          <a:noFill/>
        </p:spPr>
        <p:txBody>
          <a:bodyPr wrap="square" rtlCol="0">
            <a:spAutoFit/>
          </a:bodyPr>
          <a:lstStyle/>
          <a:p>
            <a:pPr algn="just"/>
            <a:r>
              <a:rPr lang="en-US" dirty="0"/>
              <a:t>We applied semantic rules for each production of a context-free grammar. Now we will see how semantic rules are embedded in parse tree.</a:t>
            </a:r>
          </a:p>
          <a:p>
            <a:pPr algn="just"/>
            <a:r>
              <a:rPr lang="en-US" dirty="0"/>
              <a:t> </a:t>
            </a:r>
          </a:p>
          <a:p>
            <a:pPr algn="just"/>
            <a:endParaRPr lang="en-US" dirty="0"/>
          </a:p>
          <a:p>
            <a:pPr algn="ctr"/>
            <a:endParaRPr lang="en-US" dirty="0"/>
          </a:p>
          <a:p>
            <a:endParaRPr lang="en-US" dirty="0"/>
          </a:p>
          <a:p>
            <a:r>
              <a:rPr lang="en-US" dirty="0"/>
              <a:t>                               </a:t>
            </a:r>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endParaRPr lang="en-US" dirty="0"/>
          </a:p>
          <a:p>
            <a:pPr algn="ctr"/>
            <a:r>
              <a:rPr lang="en-US" dirty="0"/>
              <a:t>                         </a:t>
            </a:r>
          </a:p>
          <a:p>
            <a:pPr algn="ctr"/>
            <a:r>
              <a:rPr lang="en-US" dirty="0"/>
              <a:t>Fig: Annotated Parse Tree                                                       </a:t>
            </a:r>
            <a:endParaRPr lang="en-FI" dirty="0"/>
          </a:p>
        </p:txBody>
      </p:sp>
      <p:grpSp>
        <p:nvGrpSpPr>
          <p:cNvPr id="5" name="Group 3">
            <a:extLst>
              <a:ext uri="{FF2B5EF4-FFF2-40B4-BE49-F238E27FC236}">
                <a16:creationId xmlns:a16="http://schemas.microsoft.com/office/drawing/2014/main" id="{353AD5B5-52AB-4651-8FD8-BC9115437A74}"/>
              </a:ext>
            </a:extLst>
          </p:cNvPr>
          <p:cNvGrpSpPr>
            <a:grpSpLocks/>
          </p:cNvGrpSpPr>
          <p:nvPr/>
        </p:nvGrpSpPr>
        <p:grpSpPr bwMode="auto">
          <a:xfrm>
            <a:off x="2384473" y="2589620"/>
            <a:ext cx="5181600" cy="3292476"/>
            <a:chOff x="576" y="768"/>
            <a:chExt cx="3264" cy="2074"/>
          </a:xfrm>
        </p:grpSpPr>
        <p:sp>
          <p:nvSpPr>
            <p:cNvPr id="6" name="Text Box 4">
              <a:extLst>
                <a:ext uri="{FF2B5EF4-FFF2-40B4-BE49-F238E27FC236}">
                  <a16:creationId xmlns:a16="http://schemas.microsoft.com/office/drawing/2014/main" id="{10C8707F-411E-4D8F-B3CB-2D53F822CF7B}"/>
                </a:ext>
              </a:extLst>
            </p:cNvPr>
            <p:cNvSpPr txBox="1">
              <a:spLocks noChangeArrowheads="1"/>
            </p:cNvSpPr>
            <p:nvPr/>
          </p:nvSpPr>
          <p:spPr bwMode="auto">
            <a:xfrm>
              <a:off x="1152"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a:t>
              </a:r>
              <a:endParaRPr lang="en-US" altLang="en-US" b="1" i="1" dirty="0">
                <a:latin typeface="Times New Roman" panose="02020603050405020304" pitchFamily="18" charset="0"/>
              </a:endParaRPr>
            </a:p>
          </p:txBody>
        </p:sp>
        <p:sp>
          <p:nvSpPr>
            <p:cNvPr id="7" name="Text Box 5">
              <a:extLst>
                <a:ext uri="{FF2B5EF4-FFF2-40B4-BE49-F238E27FC236}">
                  <a16:creationId xmlns:a16="http://schemas.microsoft.com/office/drawing/2014/main" id="{A089FACD-3231-4E50-BD34-4D922C3E843E}"/>
                </a:ext>
              </a:extLst>
            </p:cNvPr>
            <p:cNvSpPr txBox="1">
              <a:spLocks noChangeArrowheads="1"/>
            </p:cNvSpPr>
            <p:nvPr/>
          </p:nvSpPr>
          <p:spPr bwMode="auto">
            <a:xfrm>
              <a:off x="576"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expr.t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8" name="Text Box 6">
              <a:extLst>
                <a:ext uri="{FF2B5EF4-FFF2-40B4-BE49-F238E27FC236}">
                  <a16:creationId xmlns:a16="http://schemas.microsoft.com/office/drawing/2014/main" id="{DF6FF6EF-C54E-4246-9A16-EAA295829A8A}"/>
                </a:ext>
              </a:extLst>
            </p:cNvPr>
            <p:cNvSpPr txBox="1">
              <a:spLocks noChangeArrowheads="1"/>
            </p:cNvSpPr>
            <p:nvPr/>
          </p:nvSpPr>
          <p:spPr bwMode="auto">
            <a:xfrm>
              <a:off x="2208" y="768"/>
              <a:ext cx="1008"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dirty="0" err="1">
                  <a:latin typeface="Times New Roman" panose="02020603050405020304" pitchFamily="18" charset="0"/>
                </a:rPr>
                <a:t>expr.t</a:t>
              </a:r>
              <a:r>
                <a:rPr lang="en-US" altLang="en-US" b="1" i="1" dirty="0">
                  <a:latin typeface="Times New Roman" panose="02020603050405020304" pitchFamily="18" charset="0"/>
                </a:rPr>
                <a:t> =</a:t>
              </a:r>
              <a:r>
                <a:rPr lang="en-US" altLang="en-US" b="1" dirty="0">
                  <a:solidFill>
                    <a:srgbClr val="0066FF"/>
                  </a:solidFill>
                  <a:latin typeface="Times New Roman" panose="02020603050405020304" pitchFamily="18" charset="0"/>
                </a:rPr>
                <a:t>95-2+</a:t>
              </a:r>
              <a:endParaRPr lang="en-US" altLang="en-US" b="1" i="1" dirty="0">
                <a:latin typeface="Times New Roman" panose="02020603050405020304" pitchFamily="18" charset="0"/>
              </a:endParaRPr>
            </a:p>
          </p:txBody>
        </p:sp>
        <p:sp>
          <p:nvSpPr>
            <p:cNvPr id="9" name="Text Box 7">
              <a:extLst>
                <a:ext uri="{FF2B5EF4-FFF2-40B4-BE49-F238E27FC236}">
                  <a16:creationId xmlns:a16="http://schemas.microsoft.com/office/drawing/2014/main" id="{4D379299-4E12-4B02-8905-035471508655}"/>
                </a:ext>
              </a:extLst>
            </p:cNvPr>
            <p:cNvSpPr txBox="1">
              <a:spLocks noChangeArrowheads="1"/>
            </p:cNvSpPr>
            <p:nvPr/>
          </p:nvSpPr>
          <p:spPr bwMode="auto">
            <a:xfrm>
              <a:off x="1584" y="153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5</a:t>
              </a:r>
              <a:endParaRPr lang="en-US" altLang="en-US" b="1" i="1">
                <a:latin typeface="Times New Roman" panose="02020603050405020304" pitchFamily="18" charset="0"/>
              </a:endParaRPr>
            </a:p>
          </p:txBody>
        </p:sp>
        <p:sp>
          <p:nvSpPr>
            <p:cNvPr id="10" name="Text Box 8">
              <a:extLst>
                <a:ext uri="{FF2B5EF4-FFF2-40B4-BE49-F238E27FC236}">
                  <a16:creationId xmlns:a16="http://schemas.microsoft.com/office/drawing/2014/main" id="{AD571230-C9BF-40DC-ACA3-9BAA84B89238}"/>
                </a:ext>
              </a:extLst>
            </p:cNvPr>
            <p:cNvSpPr txBox="1">
              <a:spLocks noChangeArrowheads="1"/>
            </p:cNvSpPr>
            <p:nvPr/>
          </p:nvSpPr>
          <p:spPr bwMode="auto">
            <a:xfrm>
              <a:off x="2976" y="1152"/>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2</a:t>
              </a:r>
              <a:endParaRPr lang="en-US" altLang="en-US" b="1" i="1">
                <a:latin typeface="Times New Roman" panose="02020603050405020304" pitchFamily="18" charset="0"/>
              </a:endParaRPr>
            </a:p>
          </p:txBody>
        </p:sp>
        <p:sp>
          <p:nvSpPr>
            <p:cNvPr id="11" name="Text Box 9">
              <a:extLst>
                <a:ext uri="{FF2B5EF4-FFF2-40B4-BE49-F238E27FC236}">
                  <a16:creationId xmlns:a16="http://schemas.microsoft.com/office/drawing/2014/main" id="{0DF34913-B4CE-4B6F-A690-7D6F749B98E6}"/>
                </a:ext>
              </a:extLst>
            </p:cNvPr>
            <p:cNvSpPr txBox="1">
              <a:spLocks noChangeArrowheads="1"/>
            </p:cNvSpPr>
            <p:nvPr/>
          </p:nvSpPr>
          <p:spPr bwMode="auto">
            <a:xfrm>
              <a:off x="576" y="2016"/>
              <a:ext cx="864"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eaLnBrk="0" hangingPunct="0">
                <a:spcBef>
                  <a:spcPct val="50000"/>
                </a:spcBef>
              </a:pPr>
              <a:r>
                <a:rPr lang="en-US" altLang="en-US" b="1" i="1">
                  <a:latin typeface="Times New Roman" panose="02020603050405020304" pitchFamily="18" charset="0"/>
                </a:rPr>
                <a:t>term.t =</a:t>
              </a:r>
              <a:r>
                <a:rPr lang="en-US" altLang="en-US" b="1">
                  <a:solidFill>
                    <a:srgbClr val="0066FF"/>
                  </a:solidFill>
                  <a:latin typeface="Times New Roman" panose="02020603050405020304" pitchFamily="18" charset="0"/>
                </a:rPr>
                <a:t>9</a:t>
              </a:r>
              <a:endParaRPr lang="en-US" altLang="en-US" b="1" i="1">
                <a:latin typeface="Times New Roman" panose="02020603050405020304" pitchFamily="18" charset="0"/>
              </a:endParaRPr>
            </a:p>
          </p:txBody>
        </p:sp>
        <p:sp>
          <p:nvSpPr>
            <p:cNvPr id="12" name="Line 10">
              <a:extLst>
                <a:ext uri="{FF2B5EF4-FFF2-40B4-BE49-F238E27FC236}">
                  <a16:creationId xmlns:a16="http://schemas.microsoft.com/office/drawing/2014/main" id="{F3F81BEA-EC0A-4DFE-8892-6D36DB7B0921}"/>
                </a:ext>
              </a:extLst>
            </p:cNvPr>
            <p:cNvSpPr>
              <a:spLocks noChangeShapeType="1"/>
            </p:cNvSpPr>
            <p:nvPr/>
          </p:nvSpPr>
          <p:spPr bwMode="auto">
            <a:xfrm>
              <a:off x="816" y="2304"/>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3" name="Line 11">
              <a:extLst>
                <a:ext uri="{FF2B5EF4-FFF2-40B4-BE49-F238E27FC236}">
                  <a16:creationId xmlns:a16="http://schemas.microsoft.com/office/drawing/2014/main" id="{0AA79F10-90E6-4DFA-8D72-7157D5A85783}"/>
                </a:ext>
              </a:extLst>
            </p:cNvPr>
            <p:cNvSpPr>
              <a:spLocks noChangeShapeType="1"/>
            </p:cNvSpPr>
            <p:nvPr/>
          </p:nvSpPr>
          <p:spPr bwMode="auto">
            <a:xfrm>
              <a:off x="2736" y="960"/>
              <a:ext cx="432" cy="240"/>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4" name="Line 12">
              <a:extLst>
                <a:ext uri="{FF2B5EF4-FFF2-40B4-BE49-F238E27FC236}">
                  <a16:creationId xmlns:a16="http://schemas.microsoft.com/office/drawing/2014/main" id="{37C7BD64-DF0C-4EEE-8775-FC7615A1B67D}"/>
                </a:ext>
              </a:extLst>
            </p:cNvPr>
            <p:cNvSpPr>
              <a:spLocks noChangeShapeType="1"/>
            </p:cNvSpPr>
            <p:nvPr/>
          </p:nvSpPr>
          <p:spPr bwMode="auto">
            <a:xfrm>
              <a:off x="1536" y="1344"/>
              <a:ext cx="288"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5" name="Line 13">
              <a:extLst>
                <a:ext uri="{FF2B5EF4-FFF2-40B4-BE49-F238E27FC236}">
                  <a16:creationId xmlns:a16="http://schemas.microsoft.com/office/drawing/2014/main" id="{C4284D04-A511-4225-8575-26358D8DDE80}"/>
                </a:ext>
              </a:extLst>
            </p:cNvPr>
            <p:cNvSpPr>
              <a:spLocks noChangeShapeType="1"/>
            </p:cNvSpPr>
            <p:nvPr/>
          </p:nvSpPr>
          <p:spPr bwMode="auto">
            <a:xfrm flipH="1">
              <a:off x="1392" y="912"/>
              <a:ext cx="816"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6" name="Line 14">
              <a:extLst>
                <a:ext uri="{FF2B5EF4-FFF2-40B4-BE49-F238E27FC236}">
                  <a16:creationId xmlns:a16="http://schemas.microsoft.com/office/drawing/2014/main" id="{D8A6E6FF-2F05-48E9-A008-3B53B5B79BF1}"/>
                </a:ext>
              </a:extLst>
            </p:cNvPr>
            <p:cNvSpPr>
              <a:spLocks noChangeShapeType="1"/>
            </p:cNvSpPr>
            <p:nvPr/>
          </p:nvSpPr>
          <p:spPr bwMode="auto">
            <a:xfrm flipH="1">
              <a:off x="816" y="1344"/>
              <a:ext cx="336" cy="19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7" name="Line 15">
              <a:extLst>
                <a:ext uri="{FF2B5EF4-FFF2-40B4-BE49-F238E27FC236}">
                  <a16:creationId xmlns:a16="http://schemas.microsoft.com/office/drawing/2014/main" id="{F7FA9EB7-E398-4092-B7AF-6AFF3763769F}"/>
                </a:ext>
              </a:extLst>
            </p:cNvPr>
            <p:cNvSpPr>
              <a:spLocks noChangeShapeType="1"/>
            </p:cNvSpPr>
            <p:nvPr/>
          </p:nvSpPr>
          <p:spPr bwMode="auto">
            <a:xfrm>
              <a:off x="768" y="1776"/>
              <a:ext cx="0" cy="288"/>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8" name="Line 16">
              <a:extLst>
                <a:ext uri="{FF2B5EF4-FFF2-40B4-BE49-F238E27FC236}">
                  <a16:creationId xmlns:a16="http://schemas.microsoft.com/office/drawing/2014/main" id="{7A20E47A-3617-4356-BCE2-08509968EC12}"/>
                </a:ext>
              </a:extLst>
            </p:cNvPr>
            <p:cNvSpPr>
              <a:spLocks noChangeShapeType="1"/>
            </p:cNvSpPr>
            <p:nvPr/>
          </p:nvSpPr>
          <p:spPr bwMode="auto">
            <a:xfrm>
              <a:off x="1344" y="1440"/>
              <a:ext cx="0" cy="1152"/>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19" name="Line 17">
              <a:extLst>
                <a:ext uri="{FF2B5EF4-FFF2-40B4-BE49-F238E27FC236}">
                  <a16:creationId xmlns:a16="http://schemas.microsoft.com/office/drawing/2014/main" id="{F5D07FA4-C4DF-41ED-A30F-76A13B2270AC}"/>
                </a:ext>
              </a:extLst>
            </p:cNvPr>
            <p:cNvSpPr>
              <a:spLocks noChangeShapeType="1"/>
            </p:cNvSpPr>
            <p:nvPr/>
          </p:nvSpPr>
          <p:spPr bwMode="auto">
            <a:xfrm>
              <a:off x="2400" y="1056"/>
              <a:ext cx="0" cy="153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0" name="Line 18">
              <a:extLst>
                <a:ext uri="{FF2B5EF4-FFF2-40B4-BE49-F238E27FC236}">
                  <a16:creationId xmlns:a16="http://schemas.microsoft.com/office/drawing/2014/main" id="{5847F3F8-7BF5-4D96-8D63-7762764D1A91}"/>
                </a:ext>
              </a:extLst>
            </p:cNvPr>
            <p:cNvSpPr>
              <a:spLocks noChangeShapeType="1"/>
            </p:cNvSpPr>
            <p:nvPr/>
          </p:nvSpPr>
          <p:spPr bwMode="auto">
            <a:xfrm>
              <a:off x="1776" y="1776"/>
              <a:ext cx="0" cy="816"/>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1" name="Line 19">
              <a:extLst>
                <a:ext uri="{FF2B5EF4-FFF2-40B4-BE49-F238E27FC236}">
                  <a16:creationId xmlns:a16="http://schemas.microsoft.com/office/drawing/2014/main" id="{4FCDE284-AC4D-4B6F-9706-ABF9F47E8B17}"/>
                </a:ext>
              </a:extLst>
            </p:cNvPr>
            <p:cNvSpPr>
              <a:spLocks noChangeShapeType="1"/>
            </p:cNvSpPr>
            <p:nvPr/>
          </p:nvSpPr>
          <p:spPr bwMode="auto">
            <a:xfrm>
              <a:off x="3168" y="1440"/>
              <a:ext cx="0" cy="1104"/>
            </a:xfrm>
            <a:prstGeom prst="line">
              <a:avLst/>
            </a:prstGeom>
            <a:noFill/>
            <a:ln w="9525">
              <a:solidFill>
                <a:schemeClr val="tx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p>
          </p:txBody>
        </p:sp>
        <p:sp>
          <p:nvSpPr>
            <p:cNvPr id="22" name="Text Box 20">
              <a:extLst>
                <a:ext uri="{FF2B5EF4-FFF2-40B4-BE49-F238E27FC236}">
                  <a16:creationId xmlns:a16="http://schemas.microsoft.com/office/drawing/2014/main" id="{92EEA2A2-46F6-49DA-8870-0BA196413849}"/>
                </a:ext>
              </a:extLst>
            </p:cNvPr>
            <p:cNvSpPr txBox="1">
              <a:spLocks noChangeArrowheads="1"/>
            </p:cNvSpPr>
            <p:nvPr/>
          </p:nvSpPr>
          <p:spPr bwMode="auto">
            <a:xfrm>
              <a:off x="3089" y="2544"/>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2</a:t>
              </a:r>
            </a:p>
          </p:txBody>
        </p:sp>
        <p:sp>
          <p:nvSpPr>
            <p:cNvPr id="23" name="Text Box 21">
              <a:extLst>
                <a:ext uri="{FF2B5EF4-FFF2-40B4-BE49-F238E27FC236}">
                  <a16:creationId xmlns:a16="http://schemas.microsoft.com/office/drawing/2014/main" id="{C9D39843-D7B6-405E-83CB-A3AF7FA91185}"/>
                </a:ext>
              </a:extLst>
            </p:cNvPr>
            <p:cNvSpPr txBox="1">
              <a:spLocks noChangeArrowheads="1"/>
            </p:cNvSpPr>
            <p:nvPr/>
          </p:nvSpPr>
          <p:spPr bwMode="auto">
            <a:xfrm>
              <a:off x="2304"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4" name="Text Box 22">
              <a:extLst>
                <a:ext uri="{FF2B5EF4-FFF2-40B4-BE49-F238E27FC236}">
                  <a16:creationId xmlns:a16="http://schemas.microsoft.com/office/drawing/2014/main" id="{0CB6CCC9-9767-4D5F-8704-690099ABEB58}"/>
                </a:ext>
              </a:extLst>
            </p:cNvPr>
            <p:cNvSpPr txBox="1">
              <a:spLocks noChangeArrowheads="1"/>
            </p:cNvSpPr>
            <p:nvPr/>
          </p:nvSpPr>
          <p:spPr bwMode="auto">
            <a:xfrm>
              <a:off x="1683"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a:latin typeface="Times New Roman" panose="02020603050405020304" pitchFamily="18" charset="0"/>
                </a:rPr>
                <a:t>5</a:t>
              </a:r>
            </a:p>
          </p:txBody>
        </p:sp>
        <p:sp>
          <p:nvSpPr>
            <p:cNvPr id="25" name="Text Box 23">
              <a:extLst>
                <a:ext uri="{FF2B5EF4-FFF2-40B4-BE49-F238E27FC236}">
                  <a16:creationId xmlns:a16="http://schemas.microsoft.com/office/drawing/2014/main" id="{2AD860AD-1146-4D40-AD66-9B2509369035}"/>
                </a:ext>
              </a:extLst>
            </p:cNvPr>
            <p:cNvSpPr txBox="1">
              <a:spLocks noChangeArrowheads="1"/>
            </p:cNvSpPr>
            <p:nvPr/>
          </p:nvSpPr>
          <p:spPr bwMode="auto">
            <a:xfrm>
              <a:off x="1272"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a:t>
              </a:r>
            </a:p>
          </p:txBody>
        </p:sp>
        <p:sp>
          <p:nvSpPr>
            <p:cNvPr id="26" name="Text Box 24">
              <a:extLst>
                <a:ext uri="{FF2B5EF4-FFF2-40B4-BE49-F238E27FC236}">
                  <a16:creationId xmlns:a16="http://schemas.microsoft.com/office/drawing/2014/main" id="{62BA563F-4FD1-42E8-ACCA-76077FD9647F}"/>
                </a:ext>
              </a:extLst>
            </p:cNvPr>
            <p:cNvSpPr txBox="1">
              <a:spLocks noChangeArrowheads="1"/>
            </p:cNvSpPr>
            <p:nvPr/>
          </p:nvSpPr>
          <p:spPr bwMode="auto">
            <a:xfrm>
              <a:off x="720" y="2592"/>
              <a:ext cx="432" cy="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eaLnBrk="0" hangingPunct="0">
                <a:spcBef>
                  <a:spcPct val="50000"/>
                </a:spcBef>
              </a:pPr>
              <a:r>
                <a:rPr lang="en-US" altLang="en-US" b="1" dirty="0">
                  <a:latin typeface="Times New Roman" panose="02020603050405020304" pitchFamily="18" charset="0"/>
                </a:rPr>
                <a:t>9</a:t>
              </a:r>
            </a:p>
          </p:txBody>
        </p:sp>
      </p:grpSp>
    </p:spTree>
    <p:extLst>
      <p:ext uri="{BB962C8B-B14F-4D97-AF65-F5344CB8AC3E}">
        <p14:creationId xmlns:p14="http://schemas.microsoft.com/office/powerpoint/2010/main" val="1781337477"/>
      </p:ext>
    </p:extLst>
  </p:cSld>
  <p:clrMapOvr>
    <a:masterClrMapping/>
  </p:clrMapOvr>
</p:sld>
</file>

<file path=ppt/theme/theme1.xml><?xml version="1.0" encoding="utf-8"?>
<a:theme xmlns:a="http://schemas.openxmlformats.org/drawingml/2006/main" name="Spectrum">
  <a:themeElements>
    <a:clrScheme name="Blue Warm">
      <a:dk1>
        <a:sysClr val="windowText" lastClr="000000"/>
      </a:dk1>
      <a:lt1>
        <a:sysClr val="window" lastClr="FFFFFF"/>
      </a:lt1>
      <a:dk2>
        <a:srgbClr val="242852"/>
      </a:dk2>
      <a:lt2>
        <a:srgbClr val="ACCBF9"/>
      </a:lt2>
      <a:accent1>
        <a:srgbClr val="4A66AC"/>
      </a:accent1>
      <a:accent2>
        <a:srgbClr val="629DD1"/>
      </a:accent2>
      <a:accent3>
        <a:srgbClr val="297FD5"/>
      </a:accent3>
      <a:accent4>
        <a:srgbClr val="7F8FA9"/>
      </a:accent4>
      <a:accent5>
        <a:srgbClr val="5AA2AE"/>
      </a:accent5>
      <a:accent6>
        <a:srgbClr val="9D90A0"/>
      </a:accent6>
      <a:hlink>
        <a:srgbClr val="9454C3"/>
      </a:hlink>
      <a:folHlink>
        <a:srgbClr val="3EBBF0"/>
      </a:folHlink>
    </a:clrScheme>
    <a:fontScheme name="Spectrum">
      <a:majorFont>
        <a:latin typeface="Corbel"/>
        <a:ea typeface=""/>
        <a:cs typeface=""/>
        <a:font script="Jpan" typeface="ＭＳ ゴシック"/>
        <a:font script="Hans" typeface="宋体"/>
        <a:font script="Hant" typeface="新細明體"/>
      </a:majorFont>
      <a:minorFont>
        <a:latin typeface="Calibri"/>
        <a:ea typeface=""/>
        <a:cs typeface=""/>
        <a:font script="Jpan" typeface="ＭＳ ゴシック"/>
        <a:font script="Hans" typeface="宋体"/>
        <a:font script="Hant" typeface="新細明體"/>
      </a:minorFont>
    </a:fontScheme>
    <a:fmtScheme name="Spectrum">
      <a:fillStyleLst>
        <a:solidFill>
          <a:schemeClr val="phClr"/>
        </a:solidFill>
        <a:gradFill rotWithShape="1">
          <a:gsLst>
            <a:gs pos="0">
              <a:schemeClr val="phClr">
                <a:tint val="100000"/>
                <a:shade val="70000"/>
                <a:satMod val="150000"/>
              </a:schemeClr>
            </a:gs>
            <a:gs pos="100000">
              <a:schemeClr val="phClr">
                <a:tint val="95000"/>
                <a:satMod val="150000"/>
              </a:schemeClr>
            </a:gs>
          </a:gsLst>
          <a:lin ang="16200000" scaled="1"/>
        </a:gradFill>
        <a:gradFill rotWithShape="1">
          <a:gsLst>
            <a:gs pos="0">
              <a:schemeClr val="phClr">
                <a:tint val="95000"/>
                <a:shade val="70000"/>
                <a:satMod val="150000"/>
              </a:schemeClr>
            </a:gs>
            <a:gs pos="100000">
              <a:schemeClr val="phClr">
                <a:tint val="100000"/>
                <a:shade val="100000"/>
                <a:satMod val="150000"/>
              </a:schemeClr>
            </a:gs>
          </a:gsLst>
          <a:lin ang="16200000" scaled="0"/>
        </a:gradFill>
      </a:fillStyleLst>
      <a:lnStyleLst>
        <a:ln w="12700" cap="flat" cmpd="sng" algn="ctr">
          <a:solidFill>
            <a:schemeClr val="phClr">
              <a:shade val="95000"/>
              <a:satMod val="105000"/>
            </a:schemeClr>
          </a:solidFill>
          <a:prstDash val="solid"/>
        </a:ln>
        <a:ln w="2540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38100" dist="25400" dir="6600000" sx="101000" sy="101000" rotWithShape="0">
              <a:srgbClr val="000000">
                <a:alpha val="75000"/>
              </a:srgbClr>
            </a:outerShdw>
          </a:effectLst>
        </a:effectStyle>
        <a:effectStyle>
          <a:effectLst>
            <a:outerShdw blurRad="50800" dir="5400000" sx="105000" sy="105000" algn="ctr" rotWithShape="0">
              <a:srgbClr val="000000">
                <a:alpha val="40000"/>
              </a:srgbClr>
            </a:outerShdw>
          </a:effectLst>
          <a:scene3d>
            <a:camera prst="orthographicFront">
              <a:rot lat="0" lon="0" rev="0"/>
            </a:camera>
            <a:lightRig rig="balanced" dir="t">
              <a:rot lat="0" lon="0" rev="4800000"/>
            </a:lightRig>
          </a:scene3d>
          <a:sp3d prstMaterial="matte">
            <a:bevelT w="63500" h="50800" prst="angle"/>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rtlCol="0" anchor="ctr"/>
      <a:lstStyle>
        <a:defPPr algn="ctr">
          <a:defRPr/>
        </a:defP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 /></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 /></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 /></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0386DCD58A38264EA2006590E480489B" ma:contentTypeVersion="4" ma:contentTypeDescription="Create a new document." ma:contentTypeScope="" ma:versionID="6afed2ec8d7c2ae3323129529aab29c8">
  <xsd:schema xmlns:xsd="http://www.w3.org/2001/XMLSchema" xmlns:xs="http://www.w3.org/2001/XMLSchema" xmlns:p="http://schemas.microsoft.com/office/2006/metadata/properties" xmlns:ns2="a12ddc03-b357-499c-864f-c6204d3dd0f9" xmlns:ns3="35a47735-4560-4a85-aa30-0146f2a9dea0" targetNamespace="http://schemas.microsoft.com/office/2006/metadata/properties" ma:root="true" ma:fieldsID="b1d0d3719f2fe6f5fbec3fc1cf85ce57" ns2:_="" ns3:_="">
    <xsd:import namespace="a12ddc03-b357-499c-864f-c6204d3dd0f9"/>
    <xsd:import namespace="35a47735-4560-4a85-aa30-0146f2a9dea0"/>
    <xsd:element name="properties">
      <xsd:complexType>
        <xsd:sequence>
          <xsd:element name="documentManagement">
            <xsd:complexType>
              <xsd:all>
                <xsd:element ref="ns2:MediaServiceMetadata" minOccurs="0"/>
                <xsd:element ref="ns2:MediaServiceFastMetadata" minOccurs="0"/>
                <xsd:element ref="ns3:SharedWithUsers" minOccurs="0"/>
                <xsd:element ref="ns3:SharedWithDetail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a12ddc03-b357-499c-864f-c6204d3dd0f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35a47735-4560-4a85-aa30-0146f2a9dea0" elementFormDefault="qualified">
    <xsd:import namespace="http://schemas.microsoft.com/office/2006/documentManagement/types"/>
    <xsd:import namespace="http://schemas.microsoft.com/office/infopath/2007/PartnerControls"/>
    <xsd:element name="SharedWithUsers" ma:index="10"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1"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5BFAC036-4C71-4B4E-9686-57264D628AC5}">
  <ds:schemaRefs>
    <ds:schemaRef ds:uri="http://schemas.microsoft.com/sharepoint/v3/contenttype/forms"/>
  </ds:schemaRefs>
</ds:datastoreItem>
</file>

<file path=customXml/itemProps2.xml><?xml version="1.0" encoding="utf-8"?>
<ds:datastoreItem xmlns:ds="http://schemas.openxmlformats.org/officeDocument/2006/customXml" ds:itemID="{199D36AB-1F30-4B3D-9590-9DE71F3A0C5F}">
  <ds:schemaRefs>
    <ds:schemaRef ds:uri="http://schemas.microsoft.com/office/2006/metadata/properties"/>
    <ds:schemaRef ds:uri="http://www.w3.org/2000/xmlns/"/>
  </ds:schemaRefs>
</ds:datastoreItem>
</file>

<file path=customXml/itemProps3.xml><?xml version="1.0" encoding="utf-8"?>
<ds:datastoreItem xmlns:ds="http://schemas.openxmlformats.org/officeDocument/2006/customXml" ds:itemID="{739368EA-53DF-4FD0-A850-6E6F028D2C58}"/>
</file>

<file path=docProps/app.xml><?xml version="1.0" encoding="utf-8"?>
<Properties xmlns="http://schemas.openxmlformats.org/officeDocument/2006/extended-properties" xmlns:vt="http://schemas.openxmlformats.org/officeDocument/2006/docPropsVTypes">
  <Template>Spectrum.thmx</Template>
  <TotalTime>373</TotalTime>
  <Words>1192</Words>
  <Application>Microsoft Office PowerPoint</Application>
  <PresentationFormat>On-screen Show (4:3)</PresentationFormat>
  <Paragraphs>294</Paragraphs>
  <Slides>19</Slides>
  <Notes>0</Notes>
  <HiddenSlides>0</HiddenSlides>
  <MMClips>0</MMClips>
  <ScaleCrop>false</ScaleCrop>
  <HeadingPairs>
    <vt:vector size="4" baseType="variant">
      <vt:variant>
        <vt:lpstr>Theme</vt:lpstr>
      </vt:variant>
      <vt:variant>
        <vt:i4>1</vt:i4>
      </vt:variant>
      <vt:variant>
        <vt:lpstr>Slide Titles</vt:lpstr>
      </vt:variant>
      <vt:variant>
        <vt:i4>19</vt:i4>
      </vt:variant>
    </vt:vector>
  </HeadingPairs>
  <TitlesOfParts>
    <vt:vector size="20" baseType="lpstr">
      <vt:lpstr>Spectrum</vt:lpstr>
      <vt:lpstr>Syntax Directed Translation</vt:lpstr>
      <vt:lpstr>Lecture Outline</vt:lpstr>
      <vt:lpstr>Objectives and Outcomes</vt:lpstr>
      <vt:lpstr>Syntax Directed Translation</vt:lpstr>
      <vt:lpstr>Syntax Directed Translation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Thesis Title</dc:title>
  <dc:creator>Mahbubul Syeed</dc:creator>
  <cp:lastModifiedBy>8801724470320</cp:lastModifiedBy>
  <cp:revision>77</cp:revision>
  <dcterms:created xsi:type="dcterms:W3CDTF">2018-12-10T17:20:29Z</dcterms:created>
  <dcterms:modified xsi:type="dcterms:W3CDTF">2021-11-02T17:21:38Z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0x0101000386DCD58A38264EA2006590E480489B</vt:lpwstr>
  </property>
</Properties>
</file>