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7"/>
  </p:handoutMasterIdLst>
  <p:sldIdLst>
    <p:sldId id="256" r:id="rId2"/>
    <p:sldId id="257" r:id="rId3"/>
    <p:sldId id="258" r:id="rId4"/>
    <p:sldId id="267" r:id="rId5"/>
    <p:sldId id="259" r:id="rId6"/>
    <p:sldId id="260" r:id="rId7"/>
    <p:sldId id="261" r:id="rId8"/>
    <p:sldId id="262" r:id="rId9"/>
    <p:sldId id="263" r:id="rId10"/>
    <p:sldId id="264" r:id="rId11"/>
    <p:sldId id="268" r:id="rId12"/>
    <p:sldId id="266" r:id="rId13"/>
    <p:sldId id="270" r:id="rId14"/>
    <p:sldId id="269" r:id="rId15"/>
    <p:sldId id="265"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44" autoAdjust="0"/>
    <p:restoredTop sz="94660"/>
  </p:normalViewPr>
  <p:slideViewPr>
    <p:cSldViewPr>
      <p:cViewPr varScale="1">
        <p:scale>
          <a:sx n="110" d="100"/>
          <a:sy n="110" d="100"/>
        </p:scale>
        <p:origin x="1950" y="108"/>
      </p:cViewPr>
      <p:guideLst>
        <p:guide orient="horz" pos="2160"/>
        <p:guide pos="2880"/>
      </p:guideLst>
    </p:cSldViewPr>
  </p:slideViewPr>
  <p:notesTextViewPr>
    <p:cViewPr>
      <p:scale>
        <a:sx n="3" d="2"/>
        <a:sy n="3" d="2"/>
      </p:scale>
      <p:origin x="0" y="0"/>
    </p:cViewPr>
  </p:notesTextViewPr>
  <p:notesViewPr>
    <p:cSldViewPr>
      <p:cViewPr varScale="1">
        <p:scale>
          <a:sx n="56" d="100"/>
          <a:sy n="56" d="100"/>
        </p:scale>
        <p:origin x="-25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E28D78-CA52-43F6-9F36-36F8939592D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46BDC329-DA5B-436E-A1EF-C338393FF2E2}"/>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A0D5942-A6CD-4573-A760-1C2203BB3226}" type="datetimeFigureOut">
              <a:rPr lang="en-US"/>
              <a:pPr>
                <a:defRPr/>
              </a:pPr>
              <a:t>7/14/2021</a:t>
            </a:fld>
            <a:endParaRPr lang="en-US"/>
          </a:p>
        </p:txBody>
      </p:sp>
      <p:sp>
        <p:nvSpPr>
          <p:cNvPr id="4" name="Footer Placeholder 3">
            <a:extLst>
              <a:ext uri="{FF2B5EF4-FFF2-40B4-BE49-F238E27FC236}">
                <a16:creationId xmlns:a16="http://schemas.microsoft.com/office/drawing/2014/main" id="{0F282E39-412D-46B1-B63F-7CCCFD35A7A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A3595F43-CFC5-48B9-AA3E-6DC5F5FB708C}"/>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454A0B40-A6CD-4315-B65C-4D0E4926CEA1}"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7A80C9C-6B26-4D04-AE9A-D4814F6392B4}"/>
              </a:ext>
            </a:extLst>
          </p:cNvPr>
          <p:cNvSpPr>
            <a:spLocks noGrp="1"/>
          </p:cNvSpPr>
          <p:nvPr>
            <p:ph type="dt" sz="half" idx="10"/>
          </p:nvPr>
        </p:nvSpPr>
        <p:spPr/>
        <p:txBody>
          <a:bodyPr/>
          <a:lstStyle>
            <a:lvl1pPr>
              <a:defRPr/>
            </a:lvl1pPr>
          </a:lstStyle>
          <a:p>
            <a:pPr>
              <a:defRPr/>
            </a:pPr>
            <a:fld id="{A551E5AD-399B-4FFC-9A0D-2C18EA746D76}" type="datetimeFigureOut">
              <a:rPr lang="en-US"/>
              <a:pPr>
                <a:defRPr/>
              </a:pPr>
              <a:t>7/14/2021</a:t>
            </a:fld>
            <a:endParaRPr lang="en-US"/>
          </a:p>
        </p:txBody>
      </p:sp>
      <p:sp>
        <p:nvSpPr>
          <p:cNvPr id="5" name="Footer Placeholder 4">
            <a:extLst>
              <a:ext uri="{FF2B5EF4-FFF2-40B4-BE49-F238E27FC236}">
                <a16:creationId xmlns:a16="http://schemas.microsoft.com/office/drawing/2014/main" id="{3F3EF6B0-2C79-4290-9F23-37FC45521A8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7A47D6F-74CE-4FF9-976A-3A24E53C2349}"/>
              </a:ext>
            </a:extLst>
          </p:cNvPr>
          <p:cNvSpPr>
            <a:spLocks noGrp="1"/>
          </p:cNvSpPr>
          <p:nvPr>
            <p:ph type="sldNum" sz="quarter" idx="12"/>
          </p:nvPr>
        </p:nvSpPr>
        <p:spPr/>
        <p:txBody>
          <a:bodyPr/>
          <a:lstStyle>
            <a:lvl1pPr>
              <a:defRPr/>
            </a:lvl1pPr>
          </a:lstStyle>
          <a:p>
            <a:pPr>
              <a:defRPr/>
            </a:pPr>
            <a:fld id="{3C1F4D5D-3FBF-4C8E-995E-2EE239ACDC58}" type="slidenum">
              <a:rPr lang="en-US"/>
              <a:pPr>
                <a:defRPr/>
              </a:pPr>
              <a:t>‹#›</a:t>
            </a:fld>
            <a:endParaRPr lang="en-US"/>
          </a:p>
        </p:txBody>
      </p:sp>
    </p:spTree>
    <p:extLst>
      <p:ext uri="{BB962C8B-B14F-4D97-AF65-F5344CB8AC3E}">
        <p14:creationId xmlns:p14="http://schemas.microsoft.com/office/powerpoint/2010/main" val="145427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E2BF6-77D4-4EF8-A15A-EB92E22445D3}"/>
              </a:ext>
            </a:extLst>
          </p:cNvPr>
          <p:cNvSpPr>
            <a:spLocks noGrp="1"/>
          </p:cNvSpPr>
          <p:nvPr>
            <p:ph type="dt" sz="half" idx="10"/>
          </p:nvPr>
        </p:nvSpPr>
        <p:spPr/>
        <p:txBody>
          <a:bodyPr/>
          <a:lstStyle>
            <a:lvl1pPr>
              <a:defRPr/>
            </a:lvl1pPr>
          </a:lstStyle>
          <a:p>
            <a:pPr>
              <a:defRPr/>
            </a:pPr>
            <a:fld id="{22F15BB7-9F6F-48F4-8676-BA3BE7D685CA}" type="datetimeFigureOut">
              <a:rPr lang="en-US"/>
              <a:pPr>
                <a:defRPr/>
              </a:pPr>
              <a:t>7/14/2021</a:t>
            </a:fld>
            <a:endParaRPr lang="en-US"/>
          </a:p>
        </p:txBody>
      </p:sp>
      <p:sp>
        <p:nvSpPr>
          <p:cNvPr id="5" name="Footer Placeholder 4">
            <a:extLst>
              <a:ext uri="{FF2B5EF4-FFF2-40B4-BE49-F238E27FC236}">
                <a16:creationId xmlns:a16="http://schemas.microsoft.com/office/drawing/2014/main" id="{5C2FB1E6-C3F6-4511-B7B3-FF555D59E36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7E1FCFE-246E-4F03-9AB8-FF7FCBA054E5}"/>
              </a:ext>
            </a:extLst>
          </p:cNvPr>
          <p:cNvSpPr>
            <a:spLocks noGrp="1"/>
          </p:cNvSpPr>
          <p:nvPr>
            <p:ph type="sldNum" sz="quarter" idx="12"/>
          </p:nvPr>
        </p:nvSpPr>
        <p:spPr/>
        <p:txBody>
          <a:bodyPr/>
          <a:lstStyle>
            <a:lvl1pPr>
              <a:defRPr/>
            </a:lvl1pPr>
          </a:lstStyle>
          <a:p>
            <a:pPr>
              <a:defRPr/>
            </a:pPr>
            <a:fld id="{E8C9B09A-51EF-4003-BF47-4BC1963BCAFE}" type="slidenum">
              <a:rPr lang="en-US"/>
              <a:pPr>
                <a:defRPr/>
              </a:pPr>
              <a:t>‹#›</a:t>
            </a:fld>
            <a:endParaRPr lang="en-US"/>
          </a:p>
        </p:txBody>
      </p:sp>
    </p:spTree>
    <p:extLst>
      <p:ext uri="{BB962C8B-B14F-4D97-AF65-F5344CB8AC3E}">
        <p14:creationId xmlns:p14="http://schemas.microsoft.com/office/powerpoint/2010/main" val="418434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A9E66-82AA-4E74-9B47-7A94DDD1F145}"/>
              </a:ext>
            </a:extLst>
          </p:cNvPr>
          <p:cNvSpPr>
            <a:spLocks noGrp="1"/>
          </p:cNvSpPr>
          <p:nvPr>
            <p:ph type="dt" sz="half" idx="10"/>
          </p:nvPr>
        </p:nvSpPr>
        <p:spPr/>
        <p:txBody>
          <a:bodyPr/>
          <a:lstStyle>
            <a:lvl1pPr>
              <a:defRPr/>
            </a:lvl1pPr>
          </a:lstStyle>
          <a:p>
            <a:pPr>
              <a:defRPr/>
            </a:pPr>
            <a:fld id="{3C38FBB2-14D6-4F9C-B9C1-593CA96724F1}" type="datetimeFigureOut">
              <a:rPr lang="en-US"/>
              <a:pPr>
                <a:defRPr/>
              </a:pPr>
              <a:t>7/14/2021</a:t>
            </a:fld>
            <a:endParaRPr lang="en-US"/>
          </a:p>
        </p:txBody>
      </p:sp>
      <p:sp>
        <p:nvSpPr>
          <p:cNvPr id="5" name="Footer Placeholder 4">
            <a:extLst>
              <a:ext uri="{FF2B5EF4-FFF2-40B4-BE49-F238E27FC236}">
                <a16:creationId xmlns:a16="http://schemas.microsoft.com/office/drawing/2014/main" id="{949703A8-F882-4328-B6F2-457BB75BBC9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EEF969C-D518-4564-9ACC-A07A38249F19}"/>
              </a:ext>
            </a:extLst>
          </p:cNvPr>
          <p:cNvSpPr>
            <a:spLocks noGrp="1"/>
          </p:cNvSpPr>
          <p:nvPr>
            <p:ph type="sldNum" sz="quarter" idx="12"/>
          </p:nvPr>
        </p:nvSpPr>
        <p:spPr/>
        <p:txBody>
          <a:bodyPr/>
          <a:lstStyle>
            <a:lvl1pPr>
              <a:defRPr/>
            </a:lvl1pPr>
          </a:lstStyle>
          <a:p>
            <a:pPr>
              <a:defRPr/>
            </a:pPr>
            <a:fld id="{B22C237B-DAA3-45E2-A997-4772AD43ACEA}" type="slidenum">
              <a:rPr lang="en-US"/>
              <a:pPr>
                <a:defRPr/>
              </a:pPr>
              <a:t>‹#›</a:t>
            </a:fld>
            <a:endParaRPr lang="en-US"/>
          </a:p>
        </p:txBody>
      </p:sp>
    </p:spTree>
    <p:extLst>
      <p:ext uri="{BB962C8B-B14F-4D97-AF65-F5344CB8AC3E}">
        <p14:creationId xmlns:p14="http://schemas.microsoft.com/office/powerpoint/2010/main" val="109606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71A06-E052-47E6-9394-449A83F83D04}"/>
              </a:ext>
            </a:extLst>
          </p:cNvPr>
          <p:cNvSpPr>
            <a:spLocks noGrp="1"/>
          </p:cNvSpPr>
          <p:nvPr>
            <p:ph type="dt" sz="half" idx="10"/>
          </p:nvPr>
        </p:nvSpPr>
        <p:spPr/>
        <p:txBody>
          <a:bodyPr/>
          <a:lstStyle>
            <a:lvl1pPr>
              <a:defRPr/>
            </a:lvl1pPr>
          </a:lstStyle>
          <a:p>
            <a:pPr>
              <a:defRPr/>
            </a:pPr>
            <a:fld id="{CDBECA49-02E6-4F12-912E-B5AA2781786C}" type="datetimeFigureOut">
              <a:rPr lang="en-US"/>
              <a:pPr>
                <a:defRPr/>
              </a:pPr>
              <a:t>7/14/2021</a:t>
            </a:fld>
            <a:endParaRPr lang="en-US"/>
          </a:p>
        </p:txBody>
      </p:sp>
      <p:sp>
        <p:nvSpPr>
          <p:cNvPr id="5" name="Footer Placeholder 4">
            <a:extLst>
              <a:ext uri="{FF2B5EF4-FFF2-40B4-BE49-F238E27FC236}">
                <a16:creationId xmlns:a16="http://schemas.microsoft.com/office/drawing/2014/main" id="{639B2344-57D9-4E1C-9BB6-7EEED7642D0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648F04D-EC38-4910-B797-E0AD9D81F140}"/>
              </a:ext>
            </a:extLst>
          </p:cNvPr>
          <p:cNvSpPr>
            <a:spLocks noGrp="1"/>
          </p:cNvSpPr>
          <p:nvPr>
            <p:ph type="sldNum" sz="quarter" idx="12"/>
          </p:nvPr>
        </p:nvSpPr>
        <p:spPr/>
        <p:txBody>
          <a:bodyPr/>
          <a:lstStyle>
            <a:lvl1pPr>
              <a:defRPr/>
            </a:lvl1pPr>
          </a:lstStyle>
          <a:p>
            <a:pPr>
              <a:defRPr/>
            </a:pPr>
            <a:fld id="{F4B8DB74-8CD2-4200-BFA1-383E3665D62A}" type="slidenum">
              <a:rPr lang="en-US"/>
              <a:pPr>
                <a:defRPr/>
              </a:pPr>
              <a:t>‹#›</a:t>
            </a:fld>
            <a:endParaRPr lang="en-US"/>
          </a:p>
        </p:txBody>
      </p:sp>
    </p:spTree>
    <p:extLst>
      <p:ext uri="{BB962C8B-B14F-4D97-AF65-F5344CB8AC3E}">
        <p14:creationId xmlns:p14="http://schemas.microsoft.com/office/powerpoint/2010/main" val="406943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B82BFF-1637-4BDA-A3D2-DE5D2F7F5E57}"/>
              </a:ext>
            </a:extLst>
          </p:cNvPr>
          <p:cNvSpPr>
            <a:spLocks noGrp="1"/>
          </p:cNvSpPr>
          <p:nvPr>
            <p:ph type="dt" sz="half" idx="10"/>
          </p:nvPr>
        </p:nvSpPr>
        <p:spPr/>
        <p:txBody>
          <a:bodyPr/>
          <a:lstStyle>
            <a:lvl1pPr>
              <a:defRPr/>
            </a:lvl1pPr>
          </a:lstStyle>
          <a:p>
            <a:pPr>
              <a:defRPr/>
            </a:pPr>
            <a:fld id="{7BD960C3-6220-4C54-B745-7F0A70E75D76}" type="datetimeFigureOut">
              <a:rPr lang="en-US"/>
              <a:pPr>
                <a:defRPr/>
              </a:pPr>
              <a:t>7/14/2021</a:t>
            </a:fld>
            <a:endParaRPr lang="en-US"/>
          </a:p>
        </p:txBody>
      </p:sp>
      <p:sp>
        <p:nvSpPr>
          <p:cNvPr id="5" name="Footer Placeholder 4">
            <a:extLst>
              <a:ext uri="{FF2B5EF4-FFF2-40B4-BE49-F238E27FC236}">
                <a16:creationId xmlns:a16="http://schemas.microsoft.com/office/drawing/2014/main" id="{6A868075-D48A-4477-83B5-B86DF3A3D7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3B89983-72E1-45BB-A6B9-88D13B9E80F5}"/>
              </a:ext>
            </a:extLst>
          </p:cNvPr>
          <p:cNvSpPr>
            <a:spLocks noGrp="1"/>
          </p:cNvSpPr>
          <p:nvPr>
            <p:ph type="sldNum" sz="quarter" idx="12"/>
          </p:nvPr>
        </p:nvSpPr>
        <p:spPr/>
        <p:txBody>
          <a:bodyPr/>
          <a:lstStyle>
            <a:lvl1pPr>
              <a:defRPr/>
            </a:lvl1pPr>
          </a:lstStyle>
          <a:p>
            <a:pPr>
              <a:defRPr/>
            </a:pPr>
            <a:fld id="{8AAD8B98-DB4A-48AA-A61A-8EA6F6832866}" type="slidenum">
              <a:rPr lang="en-US"/>
              <a:pPr>
                <a:defRPr/>
              </a:pPr>
              <a:t>‹#›</a:t>
            </a:fld>
            <a:endParaRPr lang="en-US"/>
          </a:p>
        </p:txBody>
      </p:sp>
    </p:spTree>
    <p:extLst>
      <p:ext uri="{BB962C8B-B14F-4D97-AF65-F5344CB8AC3E}">
        <p14:creationId xmlns:p14="http://schemas.microsoft.com/office/powerpoint/2010/main" val="66772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FEE0AFE-5100-430B-BAAB-0C5754EC0800}"/>
              </a:ext>
            </a:extLst>
          </p:cNvPr>
          <p:cNvSpPr>
            <a:spLocks noGrp="1"/>
          </p:cNvSpPr>
          <p:nvPr>
            <p:ph type="dt" sz="half" idx="10"/>
          </p:nvPr>
        </p:nvSpPr>
        <p:spPr/>
        <p:txBody>
          <a:bodyPr/>
          <a:lstStyle>
            <a:lvl1pPr>
              <a:defRPr/>
            </a:lvl1pPr>
          </a:lstStyle>
          <a:p>
            <a:pPr>
              <a:defRPr/>
            </a:pPr>
            <a:fld id="{1BAAE879-7337-43D2-999C-9ADB0843366B}" type="datetimeFigureOut">
              <a:rPr lang="en-US"/>
              <a:pPr>
                <a:defRPr/>
              </a:pPr>
              <a:t>7/14/2021</a:t>
            </a:fld>
            <a:endParaRPr lang="en-US"/>
          </a:p>
        </p:txBody>
      </p:sp>
      <p:sp>
        <p:nvSpPr>
          <p:cNvPr id="6" name="Footer Placeholder 4">
            <a:extLst>
              <a:ext uri="{FF2B5EF4-FFF2-40B4-BE49-F238E27FC236}">
                <a16:creationId xmlns:a16="http://schemas.microsoft.com/office/drawing/2014/main" id="{AFB83BAC-F578-4091-837B-92F5267E122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B1ABDCF-C647-44B8-9873-7F239E39E1FF}"/>
              </a:ext>
            </a:extLst>
          </p:cNvPr>
          <p:cNvSpPr>
            <a:spLocks noGrp="1"/>
          </p:cNvSpPr>
          <p:nvPr>
            <p:ph type="sldNum" sz="quarter" idx="12"/>
          </p:nvPr>
        </p:nvSpPr>
        <p:spPr/>
        <p:txBody>
          <a:bodyPr/>
          <a:lstStyle>
            <a:lvl1pPr>
              <a:defRPr/>
            </a:lvl1pPr>
          </a:lstStyle>
          <a:p>
            <a:pPr>
              <a:defRPr/>
            </a:pPr>
            <a:fld id="{766E5FBF-D458-4707-AD74-0DBD6DF0901B}" type="slidenum">
              <a:rPr lang="en-US"/>
              <a:pPr>
                <a:defRPr/>
              </a:pPr>
              <a:t>‹#›</a:t>
            </a:fld>
            <a:endParaRPr lang="en-US"/>
          </a:p>
        </p:txBody>
      </p:sp>
    </p:spTree>
    <p:extLst>
      <p:ext uri="{BB962C8B-B14F-4D97-AF65-F5344CB8AC3E}">
        <p14:creationId xmlns:p14="http://schemas.microsoft.com/office/powerpoint/2010/main" val="50397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E5D3A3A-6829-492D-AD3C-406875188F2A}"/>
              </a:ext>
            </a:extLst>
          </p:cNvPr>
          <p:cNvSpPr>
            <a:spLocks noGrp="1"/>
          </p:cNvSpPr>
          <p:nvPr>
            <p:ph type="dt" sz="half" idx="10"/>
          </p:nvPr>
        </p:nvSpPr>
        <p:spPr/>
        <p:txBody>
          <a:bodyPr/>
          <a:lstStyle>
            <a:lvl1pPr>
              <a:defRPr/>
            </a:lvl1pPr>
          </a:lstStyle>
          <a:p>
            <a:pPr>
              <a:defRPr/>
            </a:pPr>
            <a:fld id="{93E690EE-6D91-483F-87D1-5B79BA4DB8A6}" type="datetimeFigureOut">
              <a:rPr lang="en-US"/>
              <a:pPr>
                <a:defRPr/>
              </a:pPr>
              <a:t>7/14/2021</a:t>
            </a:fld>
            <a:endParaRPr lang="en-US"/>
          </a:p>
        </p:txBody>
      </p:sp>
      <p:sp>
        <p:nvSpPr>
          <p:cNvPr id="8" name="Footer Placeholder 4">
            <a:extLst>
              <a:ext uri="{FF2B5EF4-FFF2-40B4-BE49-F238E27FC236}">
                <a16:creationId xmlns:a16="http://schemas.microsoft.com/office/drawing/2014/main" id="{C029CC46-4130-4AEC-B036-79B72E8F569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F923642-06D7-4FC9-A0EF-C0D96C7FEC27}"/>
              </a:ext>
            </a:extLst>
          </p:cNvPr>
          <p:cNvSpPr>
            <a:spLocks noGrp="1"/>
          </p:cNvSpPr>
          <p:nvPr>
            <p:ph type="sldNum" sz="quarter" idx="12"/>
          </p:nvPr>
        </p:nvSpPr>
        <p:spPr/>
        <p:txBody>
          <a:bodyPr/>
          <a:lstStyle>
            <a:lvl1pPr>
              <a:defRPr/>
            </a:lvl1pPr>
          </a:lstStyle>
          <a:p>
            <a:pPr>
              <a:defRPr/>
            </a:pPr>
            <a:fld id="{92E0805B-4BBE-428F-B4AC-E2FDAEA68946}" type="slidenum">
              <a:rPr lang="en-US"/>
              <a:pPr>
                <a:defRPr/>
              </a:pPr>
              <a:t>‹#›</a:t>
            </a:fld>
            <a:endParaRPr lang="en-US"/>
          </a:p>
        </p:txBody>
      </p:sp>
    </p:spTree>
    <p:extLst>
      <p:ext uri="{BB962C8B-B14F-4D97-AF65-F5344CB8AC3E}">
        <p14:creationId xmlns:p14="http://schemas.microsoft.com/office/powerpoint/2010/main" val="215412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DD01838-593A-429B-AE86-3A937459869D}"/>
              </a:ext>
            </a:extLst>
          </p:cNvPr>
          <p:cNvSpPr>
            <a:spLocks noGrp="1"/>
          </p:cNvSpPr>
          <p:nvPr>
            <p:ph type="dt" sz="half" idx="10"/>
          </p:nvPr>
        </p:nvSpPr>
        <p:spPr/>
        <p:txBody>
          <a:bodyPr/>
          <a:lstStyle>
            <a:lvl1pPr>
              <a:defRPr/>
            </a:lvl1pPr>
          </a:lstStyle>
          <a:p>
            <a:pPr>
              <a:defRPr/>
            </a:pPr>
            <a:fld id="{0C68D8FC-1E71-4693-B90F-0106F9841DEA}" type="datetimeFigureOut">
              <a:rPr lang="en-US"/>
              <a:pPr>
                <a:defRPr/>
              </a:pPr>
              <a:t>7/14/2021</a:t>
            </a:fld>
            <a:endParaRPr lang="en-US"/>
          </a:p>
        </p:txBody>
      </p:sp>
      <p:sp>
        <p:nvSpPr>
          <p:cNvPr id="4" name="Footer Placeholder 4">
            <a:extLst>
              <a:ext uri="{FF2B5EF4-FFF2-40B4-BE49-F238E27FC236}">
                <a16:creationId xmlns:a16="http://schemas.microsoft.com/office/drawing/2014/main" id="{3BA39087-EE94-480F-A3E2-66E2A5DFC45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D1E2C6B-C686-4D7A-A995-17CCFC10CDCC}"/>
              </a:ext>
            </a:extLst>
          </p:cNvPr>
          <p:cNvSpPr>
            <a:spLocks noGrp="1"/>
          </p:cNvSpPr>
          <p:nvPr>
            <p:ph type="sldNum" sz="quarter" idx="12"/>
          </p:nvPr>
        </p:nvSpPr>
        <p:spPr/>
        <p:txBody>
          <a:bodyPr/>
          <a:lstStyle>
            <a:lvl1pPr>
              <a:defRPr/>
            </a:lvl1pPr>
          </a:lstStyle>
          <a:p>
            <a:pPr>
              <a:defRPr/>
            </a:pPr>
            <a:fld id="{22A50B9E-3201-463B-BBB0-AD233C07B1E9}" type="slidenum">
              <a:rPr lang="en-US"/>
              <a:pPr>
                <a:defRPr/>
              </a:pPr>
              <a:t>‹#›</a:t>
            </a:fld>
            <a:endParaRPr lang="en-US"/>
          </a:p>
        </p:txBody>
      </p:sp>
    </p:spTree>
    <p:extLst>
      <p:ext uri="{BB962C8B-B14F-4D97-AF65-F5344CB8AC3E}">
        <p14:creationId xmlns:p14="http://schemas.microsoft.com/office/powerpoint/2010/main" val="3400596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99A2BF6-ED5E-43CD-B0A9-757373E38238}"/>
              </a:ext>
            </a:extLst>
          </p:cNvPr>
          <p:cNvSpPr>
            <a:spLocks noGrp="1"/>
          </p:cNvSpPr>
          <p:nvPr>
            <p:ph type="dt" sz="half" idx="10"/>
          </p:nvPr>
        </p:nvSpPr>
        <p:spPr/>
        <p:txBody>
          <a:bodyPr/>
          <a:lstStyle>
            <a:lvl1pPr>
              <a:defRPr/>
            </a:lvl1pPr>
          </a:lstStyle>
          <a:p>
            <a:pPr>
              <a:defRPr/>
            </a:pPr>
            <a:fld id="{AAF58D68-6F5E-4837-9290-A18DE5CE6230}" type="datetimeFigureOut">
              <a:rPr lang="en-US"/>
              <a:pPr>
                <a:defRPr/>
              </a:pPr>
              <a:t>7/14/2021</a:t>
            </a:fld>
            <a:endParaRPr lang="en-US"/>
          </a:p>
        </p:txBody>
      </p:sp>
      <p:sp>
        <p:nvSpPr>
          <p:cNvPr id="3" name="Footer Placeholder 4">
            <a:extLst>
              <a:ext uri="{FF2B5EF4-FFF2-40B4-BE49-F238E27FC236}">
                <a16:creationId xmlns:a16="http://schemas.microsoft.com/office/drawing/2014/main" id="{90965B19-282C-4648-B273-32978616B99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D6BF92A-CB6A-495C-97BD-3734E8CF0C60}"/>
              </a:ext>
            </a:extLst>
          </p:cNvPr>
          <p:cNvSpPr>
            <a:spLocks noGrp="1"/>
          </p:cNvSpPr>
          <p:nvPr>
            <p:ph type="sldNum" sz="quarter" idx="12"/>
          </p:nvPr>
        </p:nvSpPr>
        <p:spPr/>
        <p:txBody>
          <a:bodyPr/>
          <a:lstStyle>
            <a:lvl1pPr>
              <a:defRPr/>
            </a:lvl1pPr>
          </a:lstStyle>
          <a:p>
            <a:pPr>
              <a:defRPr/>
            </a:pPr>
            <a:fld id="{722F4ECB-9C19-42B4-9D3E-DCB4304E1651}" type="slidenum">
              <a:rPr lang="en-US"/>
              <a:pPr>
                <a:defRPr/>
              </a:pPr>
              <a:t>‹#›</a:t>
            </a:fld>
            <a:endParaRPr lang="en-US"/>
          </a:p>
        </p:txBody>
      </p:sp>
    </p:spTree>
    <p:extLst>
      <p:ext uri="{BB962C8B-B14F-4D97-AF65-F5344CB8AC3E}">
        <p14:creationId xmlns:p14="http://schemas.microsoft.com/office/powerpoint/2010/main" val="99687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E95ED1B-7077-4877-BF93-8A1C755206B1}"/>
              </a:ext>
            </a:extLst>
          </p:cNvPr>
          <p:cNvSpPr>
            <a:spLocks noGrp="1"/>
          </p:cNvSpPr>
          <p:nvPr>
            <p:ph type="dt" sz="half" idx="10"/>
          </p:nvPr>
        </p:nvSpPr>
        <p:spPr/>
        <p:txBody>
          <a:bodyPr/>
          <a:lstStyle>
            <a:lvl1pPr>
              <a:defRPr/>
            </a:lvl1pPr>
          </a:lstStyle>
          <a:p>
            <a:pPr>
              <a:defRPr/>
            </a:pPr>
            <a:fld id="{D1FDCFF3-8BF6-4F10-8419-06D92D1FFF6E}" type="datetimeFigureOut">
              <a:rPr lang="en-US"/>
              <a:pPr>
                <a:defRPr/>
              </a:pPr>
              <a:t>7/14/2021</a:t>
            </a:fld>
            <a:endParaRPr lang="en-US"/>
          </a:p>
        </p:txBody>
      </p:sp>
      <p:sp>
        <p:nvSpPr>
          <p:cNvPr id="6" name="Footer Placeholder 4">
            <a:extLst>
              <a:ext uri="{FF2B5EF4-FFF2-40B4-BE49-F238E27FC236}">
                <a16:creationId xmlns:a16="http://schemas.microsoft.com/office/drawing/2014/main" id="{C5A67306-5E63-4410-9CCE-3B2C261E43B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0AC272D-CDE7-4870-A871-B4BAA5ED88D1}"/>
              </a:ext>
            </a:extLst>
          </p:cNvPr>
          <p:cNvSpPr>
            <a:spLocks noGrp="1"/>
          </p:cNvSpPr>
          <p:nvPr>
            <p:ph type="sldNum" sz="quarter" idx="12"/>
          </p:nvPr>
        </p:nvSpPr>
        <p:spPr/>
        <p:txBody>
          <a:bodyPr/>
          <a:lstStyle>
            <a:lvl1pPr>
              <a:defRPr/>
            </a:lvl1pPr>
          </a:lstStyle>
          <a:p>
            <a:pPr>
              <a:defRPr/>
            </a:pPr>
            <a:fld id="{C353B705-2127-48D0-94A3-23D4A06132FA}" type="slidenum">
              <a:rPr lang="en-US"/>
              <a:pPr>
                <a:defRPr/>
              </a:pPr>
              <a:t>‹#›</a:t>
            </a:fld>
            <a:endParaRPr lang="en-US"/>
          </a:p>
        </p:txBody>
      </p:sp>
    </p:spTree>
    <p:extLst>
      <p:ext uri="{BB962C8B-B14F-4D97-AF65-F5344CB8AC3E}">
        <p14:creationId xmlns:p14="http://schemas.microsoft.com/office/powerpoint/2010/main" val="429398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DE2B4CD-BEAD-46E7-A5B7-7EC0A2DC1C24}"/>
              </a:ext>
            </a:extLst>
          </p:cNvPr>
          <p:cNvSpPr>
            <a:spLocks noGrp="1"/>
          </p:cNvSpPr>
          <p:nvPr>
            <p:ph type="dt" sz="half" idx="10"/>
          </p:nvPr>
        </p:nvSpPr>
        <p:spPr/>
        <p:txBody>
          <a:bodyPr/>
          <a:lstStyle>
            <a:lvl1pPr>
              <a:defRPr/>
            </a:lvl1pPr>
          </a:lstStyle>
          <a:p>
            <a:pPr>
              <a:defRPr/>
            </a:pPr>
            <a:fld id="{B263ACF5-B0E6-4174-8945-5054E82C13AF}" type="datetimeFigureOut">
              <a:rPr lang="en-US"/>
              <a:pPr>
                <a:defRPr/>
              </a:pPr>
              <a:t>7/14/2021</a:t>
            </a:fld>
            <a:endParaRPr lang="en-US"/>
          </a:p>
        </p:txBody>
      </p:sp>
      <p:sp>
        <p:nvSpPr>
          <p:cNvPr id="6" name="Footer Placeholder 4">
            <a:extLst>
              <a:ext uri="{FF2B5EF4-FFF2-40B4-BE49-F238E27FC236}">
                <a16:creationId xmlns:a16="http://schemas.microsoft.com/office/drawing/2014/main" id="{41A92CFF-3B42-4F6E-8AD2-6405F69420D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8D138CE-EA3D-476A-B79F-F49C478C5547}"/>
              </a:ext>
            </a:extLst>
          </p:cNvPr>
          <p:cNvSpPr>
            <a:spLocks noGrp="1"/>
          </p:cNvSpPr>
          <p:nvPr>
            <p:ph type="sldNum" sz="quarter" idx="12"/>
          </p:nvPr>
        </p:nvSpPr>
        <p:spPr/>
        <p:txBody>
          <a:bodyPr/>
          <a:lstStyle>
            <a:lvl1pPr>
              <a:defRPr/>
            </a:lvl1pPr>
          </a:lstStyle>
          <a:p>
            <a:pPr>
              <a:defRPr/>
            </a:pPr>
            <a:fld id="{A43399E3-73DB-4640-9869-E158735B2419}" type="slidenum">
              <a:rPr lang="en-US"/>
              <a:pPr>
                <a:defRPr/>
              </a:pPr>
              <a:t>‹#›</a:t>
            </a:fld>
            <a:endParaRPr lang="en-US"/>
          </a:p>
        </p:txBody>
      </p:sp>
    </p:spTree>
    <p:extLst>
      <p:ext uri="{BB962C8B-B14F-4D97-AF65-F5344CB8AC3E}">
        <p14:creationId xmlns:p14="http://schemas.microsoft.com/office/powerpoint/2010/main" val="317662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5E6CA8E-E54F-47C0-AB17-65FB52F5408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2351ECF-97E8-4574-B90D-9F9EE0D376C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D65D274-1DCB-48F5-9582-DDBD3E58608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A4E83F4A-30D2-42ED-9BE5-1686B90E05A6}" type="datetimeFigureOut">
              <a:rPr lang="en-US"/>
              <a:pPr>
                <a:defRPr/>
              </a:pPr>
              <a:t>7/14/2021</a:t>
            </a:fld>
            <a:endParaRPr lang="en-US"/>
          </a:p>
        </p:txBody>
      </p:sp>
      <p:sp>
        <p:nvSpPr>
          <p:cNvPr id="5" name="Footer Placeholder 4">
            <a:extLst>
              <a:ext uri="{FF2B5EF4-FFF2-40B4-BE49-F238E27FC236}">
                <a16:creationId xmlns:a16="http://schemas.microsoft.com/office/drawing/2014/main" id="{FDD51118-4585-4A1D-9D90-13EFF6A81DB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888FCC43-FBB5-47DB-8B5D-EC398072CB9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9837D32-18D3-4B44-80E0-8190091C79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fontAlgn="base">
        <a:spcBef>
          <a:spcPct val="0"/>
        </a:spcBef>
        <a:spcAft>
          <a:spcPct val="0"/>
        </a:spcAft>
        <a:defRPr sz="4400" b="1">
          <a:solidFill>
            <a:schemeClr val="tx1"/>
          </a:solidFill>
          <a:latin typeface="Calibri" pitchFamily="34" charset="0"/>
        </a:defRPr>
      </a:lvl6pPr>
      <a:lvl7pPr marL="914400" algn="ctr" rtl="0" fontAlgn="base">
        <a:spcBef>
          <a:spcPct val="0"/>
        </a:spcBef>
        <a:spcAft>
          <a:spcPct val="0"/>
        </a:spcAft>
        <a:defRPr sz="4400" b="1">
          <a:solidFill>
            <a:schemeClr val="tx1"/>
          </a:solidFill>
          <a:latin typeface="Calibri" pitchFamily="34" charset="0"/>
        </a:defRPr>
      </a:lvl7pPr>
      <a:lvl8pPr marL="1371600" algn="ctr" rtl="0" fontAlgn="base">
        <a:spcBef>
          <a:spcPct val="0"/>
        </a:spcBef>
        <a:spcAft>
          <a:spcPct val="0"/>
        </a:spcAft>
        <a:defRPr sz="4400" b="1">
          <a:solidFill>
            <a:schemeClr val="tx1"/>
          </a:solidFill>
          <a:latin typeface="Calibri" pitchFamily="34" charset="0"/>
        </a:defRPr>
      </a:lvl8pPr>
      <a:lvl9pPr marL="1828800" algn="ctr" rtl="0" fontAlgn="base">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F977B513-6D9D-4366-BF7D-6DE64469707A}"/>
              </a:ext>
            </a:extLst>
          </p:cNvPr>
          <p:cNvSpPr>
            <a:spLocks noGrp="1"/>
          </p:cNvSpPr>
          <p:nvPr>
            <p:ph type="ctrTitle"/>
          </p:nvPr>
        </p:nvSpPr>
        <p:spPr/>
        <p:txBody>
          <a:bodyPr/>
          <a:lstStyle/>
          <a:p>
            <a:pPr eaLnBrk="1" hangingPunct="1"/>
            <a:r>
              <a:rPr lang="en-US" altLang="en-US"/>
              <a:t>Lecture 5</a:t>
            </a:r>
            <a:br>
              <a:rPr lang="en-US" altLang="en-US"/>
            </a:br>
            <a:r>
              <a:rPr lang="en-US" altLang="en-US"/>
              <a:t>Sequence Diagram</a:t>
            </a:r>
          </a:p>
        </p:txBody>
      </p:sp>
      <p:sp>
        <p:nvSpPr>
          <p:cNvPr id="3" name="Subtitle 2">
            <a:extLst>
              <a:ext uri="{FF2B5EF4-FFF2-40B4-BE49-F238E27FC236}">
                <a16:creationId xmlns:a16="http://schemas.microsoft.com/office/drawing/2014/main" id="{84359787-26A9-4ED5-9768-91D31E0A4CEA}"/>
              </a:ext>
            </a:extLst>
          </p:cNvPr>
          <p:cNvSpPr>
            <a:spLocks noGrp="1"/>
          </p:cNvSpPr>
          <p:nvPr>
            <p:ph type="subTitle" idx="1"/>
          </p:nvPr>
        </p:nvSpPr>
        <p:spPr/>
        <p:txBody>
          <a:bodyPr rtlCol="0">
            <a:normAutofit fontScale="40000" lnSpcReduction="20000"/>
          </a:bodyPr>
          <a:lstStyle/>
          <a:p>
            <a:pPr eaLnBrk="1" fontAlgn="auto" hangingPunct="1">
              <a:spcAft>
                <a:spcPts val="0"/>
              </a:spcAft>
              <a:defRPr/>
            </a:pPr>
            <a:r>
              <a:rPr lang="en-US" b="1" dirty="0"/>
              <a:t>Chapter 19</a:t>
            </a:r>
          </a:p>
          <a:p>
            <a:pPr eaLnBrk="1" fontAlgn="auto" hangingPunct="1">
              <a:spcAft>
                <a:spcPts val="0"/>
              </a:spcAft>
              <a:defRPr/>
            </a:pPr>
            <a:r>
              <a:rPr lang="en-US" dirty="0"/>
              <a:t>The Unified Modeling Language User Guide </a:t>
            </a:r>
          </a:p>
          <a:p>
            <a:pPr eaLnBrk="1" fontAlgn="auto" hangingPunct="1">
              <a:spcAft>
                <a:spcPts val="0"/>
              </a:spcAft>
              <a:defRPr/>
            </a:pPr>
            <a:r>
              <a:rPr lang="en-US" dirty="0"/>
              <a:t>SECOND EDITION </a:t>
            </a:r>
          </a:p>
          <a:p>
            <a:pPr eaLnBrk="1" fontAlgn="auto" hangingPunct="1">
              <a:spcAft>
                <a:spcPts val="0"/>
              </a:spcAft>
              <a:defRPr/>
            </a:pPr>
            <a:r>
              <a:rPr lang="en-US" dirty="0"/>
              <a:t>By Grady </a:t>
            </a:r>
            <a:r>
              <a:rPr lang="en-US" dirty="0" err="1"/>
              <a:t>Booch</a:t>
            </a:r>
            <a:r>
              <a:rPr lang="en-US" dirty="0"/>
              <a:t>, James </a:t>
            </a:r>
            <a:r>
              <a:rPr lang="en-US" dirty="0" err="1"/>
              <a:t>Rumbaugh</a:t>
            </a:r>
            <a:r>
              <a:rPr lang="en-US" dirty="0"/>
              <a:t>, </a:t>
            </a:r>
            <a:r>
              <a:rPr lang="en-US" dirty="0" err="1"/>
              <a:t>Ivar</a:t>
            </a:r>
            <a:r>
              <a:rPr lang="en-US" dirty="0"/>
              <a:t> Jacobson </a:t>
            </a:r>
          </a:p>
          <a:p>
            <a:pPr eaLnBrk="1" fontAlgn="auto" hangingPunct="1">
              <a:spcAft>
                <a:spcPts val="0"/>
              </a:spcAft>
              <a:defRPr/>
            </a:pPr>
            <a:endParaRPr lang="en-US" dirty="0"/>
          </a:p>
          <a:p>
            <a:pPr eaLnBrk="1" fontAlgn="auto" hangingPunct="1">
              <a:spcAft>
                <a:spcPts val="0"/>
              </a:spcAft>
              <a:defRPr/>
            </a:pPr>
            <a:r>
              <a:rPr lang="en-US" b="1" dirty="0"/>
              <a:t>Session 16</a:t>
            </a:r>
          </a:p>
          <a:p>
            <a:pPr eaLnBrk="1" fontAlgn="auto" hangingPunct="1">
              <a:spcAft>
                <a:spcPts val="0"/>
              </a:spcAft>
              <a:defRPr/>
            </a:pPr>
            <a:r>
              <a:rPr lang="en-US" dirty="0"/>
              <a:t>UML Weekend Crash Course</a:t>
            </a:r>
          </a:p>
          <a:p>
            <a:pPr eaLnBrk="1" fontAlgn="auto" hangingPunct="1">
              <a:spcAft>
                <a:spcPts val="0"/>
              </a:spcAft>
              <a:defRPr/>
            </a:pPr>
            <a:r>
              <a:rPr lang="en-US" dirty="0"/>
              <a:t>Thomas A. Pender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F371619-A2A2-409C-A9F1-8714F455EB95}"/>
              </a:ext>
            </a:extLst>
          </p:cNvPr>
          <p:cNvSpPr>
            <a:spLocks noGrp="1"/>
          </p:cNvSpPr>
          <p:nvPr>
            <p:ph type="title"/>
          </p:nvPr>
        </p:nvSpPr>
        <p:spPr/>
        <p:txBody>
          <a:bodyPr/>
          <a:lstStyle/>
          <a:p>
            <a:r>
              <a:rPr lang="en-US" altLang="en-US"/>
              <a:t>Case Studies </a:t>
            </a:r>
            <a:br>
              <a:rPr lang="en-US" altLang="en-US"/>
            </a:br>
            <a:r>
              <a:rPr lang="en-US" altLang="en-US" sz="3200"/>
              <a:t>(Without Structured Control Operators)</a:t>
            </a:r>
          </a:p>
        </p:txBody>
      </p:sp>
      <p:sp>
        <p:nvSpPr>
          <p:cNvPr id="3" name="Content Placeholder 2">
            <a:extLst>
              <a:ext uri="{FF2B5EF4-FFF2-40B4-BE49-F238E27FC236}">
                <a16:creationId xmlns:a16="http://schemas.microsoft.com/office/drawing/2014/main" id="{2BB9BC9A-85B6-4887-82CB-F136A2206E38}"/>
              </a:ext>
            </a:extLst>
          </p:cNvPr>
          <p:cNvSpPr>
            <a:spLocks noGrp="1"/>
          </p:cNvSpPr>
          <p:nvPr>
            <p:ph idx="1"/>
          </p:nvPr>
        </p:nvSpPr>
        <p:spPr/>
        <p:txBody>
          <a:bodyPr>
            <a:noAutofit/>
          </a:bodyPr>
          <a:lstStyle/>
          <a:p>
            <a:pPr marL="0" indent="0">
              <a:buFont typeface="Arial" panose="020B0604020202020204" pitchFamily="34" charset="0"/>
              <a:buNone/>
              <a:defRPr/>
            </a:pPr>
            <a:r>
              <a:rPr lang="en-US" sz="1800" b="1" u="sng" dirty="0"/>
              <a:t>Case 1</a:t>
            </a:r>
            <a:endParaRPr lang="en-US" sz="1800" dirty="0"/>
          </a:p>
          <a:p>
            <a:pPr>
              <a:defRPr/>
            </a:pPr>
            <a:r>
              <a:rPr lang="en-US" sz="1800" dirty="0"/>
              <a:t>In a withdrawal transaction of an ATM Machine system the customer inserts his ATM card in the machine. The machine then verifies the customer authentication using the information provided in customer account. After successful verification the machine takes withdrawal request from the customer and checks whether the request is valid or not. A valid request is carried out by the machine.</a:t>
            </a:r>
          </a:p>
          <a:p>
            <a:pPr marL="0" indent="0">
              <a:buFont typeface="Arial" panose="020B0604020202020204" pitchFamily="34" charset="0"/>
              <a:buNone/>
              <a:defRPr/>
            </a:pPr>
            <a:endParaRPr lang="en-US" sz="1800" dirty="0"/>
          </a:p>
          <a:p>
            <a:pPr marL="0" indent="0">
              <a:buFont typeface="Arial" panose="020B0604020202020204" pitchFamily="34" charset="0"/>
              <a:buNone/>
              <a:defRPr/>
            </a:pPr>
            <a:r>
              <a:rPr lang="en-US" sz="1800" b="1" u="sng" dirty="0"/>
              <a:t>Case 2</a:t>
            </a:r>
            <a:endParaRPr lang="en-US" sz="1800" dirty="0"/>
          </a:p>
          <a:p>
            <a:pPr>
              <a:defRPr/>
            </a:pPr>
            <a:r>
              <a:rPr lang="en-US" sz="1800" dirty="0"/>
              <a:t>In a library management system of a university a member can place a request to book a journal to the librarian. Before the librarian can complete the booking the member has to be verified of his status whether he is allowed to borrow journals or not. The journal then has to be located whether it is in the campus where the request was made or it is in a different campus. If the journal is in a different campus the librarian makes a request for the journal to be sent at the requested campus. The librarian then informs the member about the time required for the journal to reach and completes the booking.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9BC9A-85B6-4887-82CB-F136A2206E38}"/>
              </a:ext>
            </a:extLst>
          </p:cNvPr>
          <p:cNvSpPr>
            <a:spLocks noGrp="1"/>
          </p:cNvSpPr>
          <p:nvPr>
            <p:ph idx="1"/>
          </p:nvPr>
        </p:nvSpPr>
        <p:spPr>
          <a:xfrm>
            <a:off x="457200" y="304801"/>
            <a:ext cx="8153400" cy="1676400"/>
          </a:xfrm>
        </p:spPr>
        <p:txBody>
          <a:bodyPr>
            <a:noAutofit/>
          </a:bodyPr>
          <a:lstStyle/>
          <a:p>
            <a:pPr marL="0" indent="0">
              <a:buFont typeface="Arial" panose="020B0604020202020204" pitchFamily="34" charset="0"/>
              <a:buNone/>
              <a:defRPr/>
            </a:pPr>
            <a:r>
              <a:rPr lang="en-US" sz="1600" b="1" u="sng" dirty="0"/>
              <a:t>Case 1 (Solution)</a:t>
            </a:r>
            <a:endParaRPr lang="en-US" sz="1600" dirty="0"/>
          </a:p>
          <a:p>
            <a:pPr>
              <a:defRPr/>
            </a:pPr>
            <a:r>
              <a:rPr lang="en-US" sz="1600" dirty="0"/>
              <a:t>In a withdrawal transaction of an ATM Machine system the customer inserts his ATM card in the machine. The machine then verifies the customer authentication using the information provided in customer account. After successful verification the machine takes withdrawal request from the customer and checks whether the request is valid or not. A valid request is carried out by the machine.</a:t>
            </a:r>
          </a:p>
        </p:txBody>
      </p:sp>
      <p:grpSp>
        <p:nvGrpSpPr>
          <p:cNvPr id="5" name="Group 4">
            <a:extLst>
              <a:ext uri="{FF2B5EF4-FFF2-40B4-BE49-F238E27FC236}">
                <a16:creationId xmlns:a16="http://schemas.microsoft.com/office/drawing/2014/main" id="{81C439F5-2497-46B3-BB9A-9145A720E5BB}"/>
              </a:ext>
            </a:extLst>
          </p:cNvPr>
          <p:cNvGrpSpPr/>
          <p:nvPr/>
        </p:nvGrpSpPr>
        <p:grpSpPr>
          <a:xfrm>
            <a:off x="1524000" y="2128156"/>
            <a:ext cx="5867400" cy="4425043"/>
            <a:chOff x="914400" y="1905000"/>
            <a:chExt cx="5867400" cy="4425043"/>
          </a:xfrm>
        </p:grpSpPr>
        <p:sp>
          <p:nvSpPr>
            <p:cNvPr id="16" name="TextBox 15">
              <a:extLst>
                <a:ext uri="{FF2B5EF4-FFF2-40B4-BE49-F238E27FC236}">
                  <a16:creationId xmlns:a16="http://schemas.microsoft.com/office/drawing/2014/main" id="{F2AF1595-3E76-4351-B0B6-64A0E047239C}"/>
                </a:ext>
              </a:extLst>
            </p:cNvPr>
            <p:cNvSpPr txBox="1"/>
            <p:nvPr/>
          </p:nvSpPr>
          <p:spPr>
            <a:xfrm>
              <a:off x="3893977" y="2938058"/>
              <a:ext cx="2133593" cy="338554"/>
            </a:xfrm>
            <a:prstGeom prst="rect">
              <a:avLst/>
            </a:prstGeom>
            <a:noFill/>
          </p:spPr>
          <p:txBody>
            <a:bodyPr wrap="square" rtlCol="0">
              <a:spAutoFit/>
            </a:bodyPr>
            <a:lstStyle/>
            <a:p>
              <a:pPr algn="ctr"/>
              <a:r>
                <a:rPr lang="en-US" sz="1600" dirty="0"/>
                <a:t>3. return yes</a:t>
              </a:r>
            </a:p>
          </p:txBody>
        </p:sp>
        <p:sp>
          <p:nvSpPr>
            <p:cNvPr id="2" name="TextBox 1">
              <a:extLst>
                <a:ext uri="{FF2B5EF4-FFF2-40B4-BE49-F238E27FC236}">
                  <a16:creationId xmlns:a16="http://schemas.microsoft.com/office/drawing/2014/main" id="{77AEC8A1-E2B2-4FB2-84AA-3FEA13497D2F}"/>
                </a:ext>
              </a:extLst>
            </p:cNvPr>
            <p:cNvSpPr txBox="1"/>
            <p:nvPr/>
          </p:nvSpPr>
          <p:spPr>
            <a:xfrm>
              <a:off x="1638301" y="2438400"/>
              <a:ext cx="2133593" cy="338554"/>
            </a:xfrm>
            <a:prstGeom prst="rect">
              <a:avLst/>
            </a:prstGeom>
            <a:noFill/>
          </p:spPr>
          <p:txBody>
            <a:bodyPr wrap="square" rtlCol="0">
              <a:spAutoFit/>
            </a:bodyPr>
            <a:lstStyle/>
            <a:p>
              <a:pPr algn="ctr"/>
              <a:r>
                <a:rPr lang="en-US" sz="1600" dirty="0"/>
                <a:t>1. insert( )</a:t>
              </a:r>
            </a:p>
          </p:txBody>
        </p:sp>
        <p:sp>
          <p:nvSpPr>
            <p:cNvPr id="4" name="Rectangle 3">
              <a:extLst>
                <a:ext uri="{FF2B5EF4-FFF2-40B4-BE49-F238E27FC236}">
                  <a16:creationId xmlns:a16="http://schemas.microsoft.com/office/drawing/2014/main" id="{8D162483-38E9-4550-8CA0-27626AC13141}"/>
                </a:ext>
              </a:extLst>
            </p:cNvPr>
            <p:cNvSpPr/>
            <p:nvPr/>
          </p:nvSpPr>
          <p:spPr>
            <a:xfrm>
              <a:off x="914400" y="1905000"/>
              <a:ext cx="1371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:Customer</a:t>
              </a:r>
            </a:p>
          </p:txBody>
        </p:sp>
        <p:sp>
          <p:nvSpPr>
            <p:cNvPr id="6" name="Rectangle 5">
              <a:extLst>
                <a:ext uri="{FF2B5EF4-FFF2-40B4-BE49-F238E27FC236}">
                  <a16:creationId xmlns:a16="http://schemas.microsoft.com/office/drawing/2014/main" id="{4BEC1CDC-44BF-4247-8E47-B945C6024731}"/>
                </a:ext>
              </a:extLst>
            </p:cNvPr>
            <p:cNvSpPr/>
            <p:nvPr/>
          </p:nvSpPr>
          <p:spPr>
            <a:xfrm>
              <a:off x="3162300" y="1905000"/>
              <a:ext cx="1371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:ATM</a:t>
              </a:r>
            </a:p>
          </p:txBody>
        </p:sp>
        <p:sp>
          <p:nvSpPr>
            <p:cNvPr id="7" name="Rectangle 6">
              <a:extLst>
                <a:ext uri="{FF2B5EF4-FFF2-40B4-BE49-F238E27FC236}">
                  <a16:creationId xmlns:a16="http://schemas.microsoft.com/office/drawing/2014/main" id="{124B51A4-8684-4091-A141-C947C7795AB8}"/>
                </a:ext>
              </a:extLst>
            </p:cNvPr>
            <p:cNvSpPr/>
            <p:nvPr/>
          </p:nvSpPr>
          <p:spPr>
            <a:xfrm>
              <a:off x="5410200" y="1905000"/>
              <a:ext cx="13716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:Database</a:t>
              </a:r>
            </a:p>
          </p:txBody>
        </p:sp>
        <p:cxnSp>
          <p:nvCxnSpPr>
            <p:cNvPr id="8" name="Straight Connector 7">
              <a:extLst>
                <a:ext uri="{FF2B5EF4-FFF2-40B4-BE49-F238E27FC236}">
                  <a16:creationId xmlns:a16="http://schemas.microsoft.com/office/drawing/2014/main" id="{0416746D-D12C-48E1-91B2-4BA7DF427AA7}"/>
                </a:ext>
              </a:extLst>
            </p:cNvPr>
            <p:cNvCxnSpPr>
              <a:stCxn id="4" idx="2"/>
            </p:cNvCxnSpPr>
            <p:nvPr/>
          </p:nvCxnSpPr>
          <p:spPr>
            <a:xfrm>
              <a:off x="1600200" y="2438400"/>
              <a:ext cx="0" cy="3891643"/>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D2B3659D-4FFD-4B4C-810A-9A4B408AF35E}"/>
                </a:ext>
              </a:extLst>
            </p:cNvPr>
            <p:cNvCxnSpPr>
              <a:cxnSpLocks/>
              <a:stCxn id="6" idx="2"/>
            </p:cNvCxnSpPr>
            <p:nvPr/>
          </p:nvCxnSpPr>
          <p:spPr>
            <a:xfrm>
              <a:off x="3848100" y="2438400"/>
              <a:ext cx="0" cy="3891643"/>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8D0CB05-2384-43E9-8826-911FF25AF59B}"/>
                </a:ext>
              </a:extLst>
            </p:cNvPr>
            <p:cNvCxnSpPr>
              <a:cxnSpLocks/>
              <a:stCxn id="7" idx="2"/>
            </p:cNvCxnSpPr>
            <p:nvPr/>
          </p:nvCxnSpPr>
          <p:spPr>
            <a:xfrm>
              <a:off x="6096000" y="2438400"/>
              <a:ext cx="0" cy="3891642"/>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DC3CE6A9-6B41-4ED7-B893-8FD882146DEE}"/>
                </a:ext>
              </a:extLst>
            </p:cNvPr>
            <p:cNvCxnSpPr>
              <a:cxnSpLocks/>
            </p:cNvCxnSpPr>
            <p:nvPr/>
          </p:nvCxnSpPr>
          <p:spPr>
            <a:xfrm>
              <a:off x="1600200" y="2743200"/>
              <a:ext cx="22463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86E3BC3-722E-4AC5-8BAC-64AD070BE420}"/>
                </a:ext>
              </a:extLst>
            </p:cNvPr>
            <p:cNvCxnSpPr/>
            <p:nvPr/>
          </p:nvCxnSpPr>
          <p:spPr>
            <a:xfrm>
              <a:off x="3846545" y="3276612"/>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799F216-3A18-4962-A7B8-547DE59966D1}"/>
                </a:ext>
              </a:extLst>
            </p:cNvPr>
            <p:cNvSpPr txBox="1"/>
            <p:nvPr/>
          </p:nvSpPr>
          <p:spPr>
            <a:xfrm>
              <a:off x="3884646" y="2590800"/>
              <a:ext cx="2133593" cy="338554"/>
            </a:xfrm>
            <a:prstGeom prst="rect">
              <a:avLst/>
            </a:prstGeom>
            <a:noFill/>
          </p:spPr>
          <p:txBody>
            <a:bodyPr wrap="square" rtlCol="0">
              <a:spAutoFit/>
            </a:bodyPr>
            <a:lstStyle/>
            <a:p>
              <a:pPr algn="ctr"/>
              <a:r>
                <a:rPr lang="en-US" sz="1600" dirty="0"/>
                <a:t>2. verify( )</a:t>
              </a:r>
            </a:p>
          </p:txBody>
        </p:sp>
        <p:cxnSp>
          <p:nvCxnSpPr>
            <p:cNvPr id="14" name="Straight Arrow Connector 13">
              <a:extLst>
                <a:ext uri="{FF2B5EF4-FFF2-40B4-BE49-F238E27FC236}">
                  <a16:creationId xmlns:a16="http://schemas.microsoft.com/office/drawing/2014/main" id="{17B883A7-F78F-4BA2-9F17-FE8364D32DB2}"/>
                </a:ext>
              </a:extLst>
            </p:cNvPr>
            <p:cNvCxnSpPr>
              <a:cxnSpLocks/>
            </p:cNvCxnSpPr>
            <p:nvPr/>
          </p:nvCxnSpPr>
          <p:spPr>
            <a:xfrm>
              <a:off x="3846545" y="2895600"/>
              <a:ext cx="224945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B1E45E-F159-4763-B630-01ACDEE29B6E}"/>
                </a:ext>
              </a:extLst>
            </p:cNvPr>
            <p:cNvSpPr txBox="1"/>
            <p:nvPr/>
          </p:nvSpPr>
          <p:spPr>
            <a:xfrm>
              <a:off x="1613810" y="3124200"/>
              <a:ext cx="2133593" cy="338554"/>
            </a:xfrm>
            <a:prstGeom prst="rect">
              <a:avLst/>
            </a:prstGeom>
            <a:noFill/>
          </p:spPr>
          <p:txBody>
            <a:bodyPr wrap="square" rtlCol="0">
              <a:spAutoFit/>
            </a:bodyPr>
            <a:lstStyle/>
            <a:p>
              <a:pPr algn="ctr"/>
              <a:r>
                <a:rPr lang="en-US" sz="1600" dirty="0"/>
                <a:t>4. return done</a:t>
              </a:r>
            </a:p>
          </p:txBody>
        </p:sp>
        <p:cxnSp>
          <p:nvCxnSpPr>
            <p:cNvPr id="18" name="Straight Arrow Connector 17">
              <a:extLst>
                <a:ext uri="{FF2B5EF4-FFF2-40B4-BE49-F238E27FC236}">
                  <a16:creationId xmlns:a16="http://schemas.microsoft.com/office/drawing/2014/main" id="{276442B1-599C-4A9D-B1F0-F7BBA86E3E1D}"/>
                </a:ext>
              </a:extLst>
            </p:cNvPr>
            <p:cNvCxnSpPr/>
            <p:nvPr/>
          </p:nvCxnSpPr>
          <p:spPr>
            <a:xfrm>
              <a:off x="1566378" y="3462754"/>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EB08C4-4F1E-4E4A-902B-6259C77779C7}"/>
                </a:ext>
              </a:extLst>
            </p:cNvPr>
            <p:cNvSpPr txBox="1"/>
            <p:nvPr/>
          </p:nvSpPr>
          <p:spPr>
            <a:xfrm>
              <a:off x="1634023" y="3505200"/>
              <a:ext cx="2133593" cy="338554"/>
            </a:xfrm>
            <a:prstGeom prst="rect">
              <a:avLst/>
            </a:prstGeom>
            <a:noFill/>
          </p:spPr>
          <p:txBody>
            <a:bodyPr wrap="square" rtlCol="0">
              <a:spAutoFit/>
            </a:bodyPr>
            <a:lstStyle/>
            <a:p>
              <a:pPr algn="ctr"/>
              <a:r>
                <a:rPr lang="en-US" sz="1600" dirty="0"/>
                <a:t>5. withdraw( )</a:t>
              </a:r>
            </a:p>
          </p:txBody>
        </p:sp>
        <p:cxnSp>
          <p:nvCxnSpPr>
            <p:cNvPr id="20" name="Straight Arrow Connector 19">
              <a:extLst>
                <a:ext uri="{FF2B5EF4-FFF2-40B4-BE49-F238E27FC236}">
                  <a16:creationId xmlns:a16="http://schemas.microsoft.com/office/drawing/2014/main" id="{1BA42FC4-5883-43E0-BBA4-782910289247}"/>
                </a:ext>
              </a:extLst>
            </p:cNvPr>
            <p:cNvCxnSpPr>
              <a:cxnSpLocks/>
            </p:cNvCxnSpPr>
            <p:nvPr/>
          </p:nvCxnSpPr>
          <p:spPr>
            <a:xfrm>
              <a:off x="1595922" y="3810000"/>
              <a:ext cx="22463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20B76CE-6376-46BB-9D58-4F139DA1198F}"/>
                </a:ext>
              </a:extLst>
            </p:cNvPr>
            <p:cNvSpPr txBox="1"/>
            <p:nvPr/>
          </p:nvSpPr>
          <p:spPr>
            <a:xfrm>
              <a:off x="3895918" y="3657600"/>
              <a:ext cx="2133593" cy="338554"/>
            </a:xfrm>
            <a:prstGeom prst="rect">
              <a:avLst/>
            </a:prstGeom>
            <a:noFill/>
          </p:spPr>
          <p:txBody>
            <a:bodyPr wrap="square" rtlCol="0">
              <a:spAutoFit/>
            </a:bodyPr>
            <a:lstStyle/>
            <a:p>
              <a:pPr algn="ctr"/>
              <a:r>
                <a:rPr lang="en-US" sz="1600" dirty="0"/>
                <a:t>6. verify( )</a:t>
              </a:r>
            </a:p>
          </p:txBody>
        </p:sp>
        <p:cxnSp>
          <p:nvCxnSpPr>
            <p:cNvPr id="22" name="Straight Arrow Connector 21">
              <a:extLst>
                <a:ext uri="{FF2B5EF4-FFF2-40B4-BE49-F238E27FC236}">
                  <a16:creationId xmlns:a16="http://schemas.microsoft.com/office/drawing/2014/main" id="{DC2FFFE1-49EB-4379-8F7D-5E2B1C7D257E}"/>
                </a:ext>
              </a:extLst>
            </p:cNvPr>
            <p:cNvCxnSpPr>
              <a:cxnSpLocks/>
            </p:cNvCxnSpPr>
            <p:nvPr/>
          </p:nvCxnSpPr>
          <p:spPr>
            <a:xfrm>
              <a:off x="3857817" y="3962400"/>
              <a:ext cx="224945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4052589-FC13-4FF1-A1F2-1ECA21DE743E}"/>
                </a:ext>
              </a:extLst>
            </p:cNvPr>
            <p:cNvSpPr txBox="1"/>
            <p:nvPr/>
          </p:nvSpPr>
          <p:spPr>
            <a:xfrm>
              <a:off x="3905254" y="4018944"/>
              <a:ext cx="2133593" cy="338554"/>
            </a:xfrm>
            <a:prstGeom prst="rect">
              <a:avLst/>
            </a:prstGeom>
            <a:noFill/>
          </p:spPr>
          <p:txBody>
            <a:bodyPr wrap="square" rtlCol="0">
              <a:spAutoFit/>
            </a:bodyPr>
            <a:lstStyle/>
            <a:p>
              <a:pPr algn="ctr"/>
              <a:r>
                <a:rPr lang="en-US" sz="1600" dirty="0"/>
                <a:t>7. return valid</a:t>
              </a:r>
            </a:p>
          </p:txBody>
        </p:sp>
        <p:cxnSp>
          <p:nvCxnSpPr>
            <p:cNvPr id="24" name="Straight Arrow Connector 23">
              <a:extLst>
                <a:ext uri="{FF2B5EF4-FFF2-40B4-BE49-F238E27FC236}">
                  <a16:creationId xmlns:a16="http://schemas.microsoft.com/office/drawing/2014/main" id="{1656BCD4-A01E-4363-9064-DD541AA90A10}"/>
                </a:ext>
              </a:extLst>
            </p:cNvPr>
            <p:cNvCxnSpPr/>
            <p:nvPr/>
          </p:nvCxnSpPr>
          <p:spPr>
            <a:xfrm>
              <a:off x="3857822" y="4357498"/>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59" name="Freeform: Shape 58">
              <a:extLst>
                <a:ext uri="{FF2B5EF4-FFF2-40B4-BE49-F238E27FC236}">
                  <a16:creationId xmlns:a16="http://schemas.microsoft.com/office/drawing/2014/main" id="{30C3F4DC-ACBB-45DF-BC23-2624C4DA5CE3}"/>
                </a:ext>
              </a:extLst>
            </p:cNvPr>
            <p:cNvSpPr/>
            <p:nvPr/>
          </p:nvSpPr>
          <p:spPr>
            <a:xfrm>
              <a:off x="3870109" y="4572000"/>
              <a:ext cx="397092" cy="530946"/>
            </a:xfrm>
            <a:custGeom>
              <a:avLst/>
              <a:gdLst>
                <a:gd name="connsiteX0" fmla="*/ 0 w 728757"/>
                <a:gd name="connsiteY0" fmla="*/ 76384 h 874674"/>
                <a:gd name="connsiteX1" fmla="*/ 615821 w 728757"/>
                <a:gd name="connsiteY1" fmla="*/ 67053 h 874674"/>
                <a:gd name="connsiteX2" fmla="*/ 671805 w 728757"/>
                <a:gd name="connsiteY2" fmla="*/ 794841 h 874674"/>
                <a:gd name="connsiteX3" fmla="*/ 0 w 728757"/>
                <a:gd name="connsiteY3" fmla="*/ 822833 h 874674"/>
                <a:gd name="connsiteX0" fmla="*/ 0 w 728757"/>
                <a:gd name="connsiteY0" fmla="*/ 65103 h 862166"/>
                <a:gd name="connsiteX1" fmla="*/ 615821 w 728757"/>
                <a:gd name="connsiteY1" fmla="*/ 74433 h 862166"/>
                <a:gd name="connsiteX2" fmla="*/ 671805 w 728757"/>
                <a:gd name="connsiteY2" fmla="*/ 783560 h 862166"/>
                <a:gd name="connsiteX3" fmla="*/ 0 w 728757"/>
                <a:gd name="connsiteY3" fmla="*/ 811552 h 862166"/>
                <a:gd name="connsiteX0" fmla="*/ 0 w 710544"/>
                <a:gd name="connsiteY0" fmla="*/ 37643 h 834706"/>
                <a:gd name="connsiteX1" fmla="*/ 615821 w 710544"/>
                <a:gd name="connsiteY1" fmla="*/ 46973 h 834706"/>
                <a:gd name="connsiteX2" fmla="*/ 671805 w 710544"/>
                <a:gd name="connsiteY2" fmla="*/ 756100 h 834706"/>
                <a:gd name="connsiteX3" fmla="*/ 0 w 710544"/>
                <a:gd name="connsiteY3" fmla="*/ 784092 h 834706"/>
                <a:gd name="connsiteX0" fmla="*/ 0 w 706997"/>
                <a:gd name="connsiteY0" fmla="*/ 26107 h 823170"/>
                <a:gd name="connsiteX1" fmla="*/ 615821 w 706997"/>
                <a:gd name="connsiteY1" fmla="*/ 35437 h 823170"/>
                <a:gd name="connsiteX2" fmla="*/ 671805 w 706997"/>
                <a:gd name="connsiteY2" fmla="*/ 744564 h 823170"/>
                <a:gd name="connsiteX3" fmla="*/ 0 w 706997"/>
                <a:gd name="connsiteY3" fmla="*/ 772556 h 823170"/>
                <a:gd name="connsiteX0" fmla="*/ 0 w 671820"/>
                <a:gd name="connsiteY0" fmla="*/ 26107 h 789640"/>
                <a:gd name="connsiteX1" fmla="*/ 615821 w 671820"/>
                <a:gd name="connsiteY1" fmla="*/ 35437 h 789640"/>
                <a:gd name="connsiteX2" fmla="*/ 671805 w 671820"/>
                <a:gd name="connsiteY2" fmla="*/ 744564 h 789640"/>
                <a:gd name="connsiteX3" fmla="*/ 0 w 671820"/>
                <a:gd name="connsiteY3" fmla="*/ 772556 h 789640"/>
                <a:gd name="connsiteX0" fmla="*/ 0 w 671814"/>
                <a:gd name="connsiteY0" fmla="*/ 26107 h 772556"/>
                <a:gd name="connsiteX1" fmla="*/ 615821 w 671814"/>
                <a:gd name="connsiteY1" fmla="*/ 35437 h 772556"/>
                <a:gd name="connsiteX2" fmla="*/ 671805 w 671814"/>
                <a:gd name="connsiteY2" fmla="*/ 744564 h 772556"/>
                <a:gd name="connsiteX3" fmla="*/ 0 w 671814"/>
                <a:gd name="connsiteY3" fmla="*/ 772556 h 772556"/>
                <a:gd name="connsiteX0" fmla="*/ 0 w 671814"/>
                <a:gd name="connsiteY0" fmla="*/ 0 h 746449"/>
                <a:gd name="connsiteX1" fmla="*/ 615821 w 671814"/>
                <a:gd name="connsiteY1" fmla="*/ 9330 h 746449"/>
                <a:gd name="connsiteX2" fmla="*/ 671805 w 671814"/>
                <a:gd name="connsiteY2" fmla="*/ 718457 h 746449"/>
                <a:gd name="connsiteX3" fmla="*/ 0 w 671814"/>
                <a:gd name="connsiteY3" fmla="*/ 746449 h 746449"/>
                <a:gd name="connsiteX0" fmla="*/ 0 w 730115"/>
                <a:gd name="connsiteY0" fmla="*/ 0 h 780774"/>
                <a:gd name="connsiteX1" fmla="*/ 692021 w 730115"/>
                <a:gd name="connsiteY1" fmla="*/ 3469 h 780774"/>
                <a:gd name="connsiteX2" fmla="*/ 671805 w 730115"/>
                <a:gd name="connsiteY2" fmla="*/ 718457 h 780774"/>
                <a:gd name="connsiteX3" fmla="*/ 0 w 730115"/>
                <a:gd name="connsiteY3" fmla="*/ 746449 h 780774"/>
                <a:gd name="connsiteX0" fmla="*/ 0 w 692666"/>
                <a:gd name="connsiteY0" fmla="*/ 0 h 746449"/>
                <a:gd name="connsiteX1" fmla="*/ 692021 w 692666"/>
                <a:gd name="connsiteY1" fmla="*/ 3469 h 746449"/>
                <a:gd name="connsiteX2" fmla="*/ 671805 w 692666"/>
                <a:gd name="connsiteY2" fmla="*/ 718457 h 746449"/>
                <a:gd name="connsiteX3" fmla="*/ 0 w 692666"/>
                <a:gd name="connsiteY3" fmla="*/ 746449 h 746449"/>
                <a:gd name="connsiteX0" fmla="*/ 0 w 751388"/>
                <a:gd name="connsiteY0" fmla="*/ 50670 h 803993"/>
                <a:gd name="connsiteX1" fmla="*/ 692021 w 751388"/>
                <a:gd name="connsiteY1" fmla="*/ 54139 h 803993"/>
                <a:gd name="connsiteX2" fmla="*/ 711589 w 751388"/>
                <a:gd name="connsiteY2" fmla="*/ 803959 h 803993"/>
                <a:gd name="connsiteX3" fmla="*/ 0 w 751388"/>
                <a:gd name="connsiteY3" fmla="*/ 797119 h 803993"/>
                <a:gd name="connsiteX0" fmla="*/ 0 w 712122"/>
                <a:gd name="connsiteY0" fmla="*/ 0 h 753323"/>
                <a:gd name="connsiteX1" fmla="*/ 692021 w 712122"/>
                <a:gd name="connsiteY1" fmla="*/ 3469 h 753323"/>
                <a:gd name="connsiteX2" fmla="*/ 711589 w 712122"/>
                <a:gd name="connsiteY2" fmla="*/ 753289 h 753323"/>
                <a:gd name="connsiteX3" fmla="*/ 0 w 712122"/>
                <a:gd name="connsiteY3" fmla="*/ 746449 h 753323"/>
                <a:gd name="connsiteX0" fmla="*/ 54703 w 747401"/>
                <a:gd name="connsiteY0" fmla="*/ 0 h 902607"/>
                <a:gd name="connsiteX1" fmla="*/ 692021 w 747401"/>
                <a:gd name="connsiteY1" fmla="*/ 152753 h 902607"/>
                <a:gd name="connsiteX2" fmla="*/ 711589 w 747401"/>
                <a:gd name="connsiteY2" fmla="*/ 902573 h 902607"/>
                <a:gd name="connsiteX3" fmla="*/ 0 w 747401"/>
                <a:gd name="connsiteY3" fmla="*/ 895733 h 902607"/>
                <a:gd name="connsiteX0" fmla="*/ 54703 w 747401"/>
                <a:gd name="connsiteY0" fmla="*/ 0 h 902607"/>
                <a:gd name="connsiteX1" fmla="*/ 692021 w 747401"/>
                <a:gd name="connsiteY1" fmla="*/ 152753 h 902607"/>
                <a:gd name="connsiteX2" fmla="*/ 711589 w 747401"/>
                <a:gd name="connsiteY2" fmla="*/ 902573 h 902607"/>
                <a:gd name="connsiteX3" fmla="*/ 0 w 747401"/>
                <a:gd name="connsiteY3" fmla="*/ 895733 h 902607"/>
                <a:gd name="connsiteX0" fmla="*/ 54703 w 712040"/>
                <a:gd name="connsiteY0" fmla="*/ 0 h 902607"/>
                <a:gd name="connsiteX1" fmla="*/ 692021 w 712040"/>
                <a:gd name="connsiteY1" fmla="*/ 152753 h 902607"/>
                <a:gd name="connsiteX2" fmla="*/ 711589 w 712040"/>
                <a:gd name="connsiteY2" fmla="*/ 902573 h 902607"/>
                <a:gd name="connsiteX3" fmla="*/ 0 w 712040"/>
                <a:gd name="connsiteY3" fmla="*/ 895733 h 902607"/>
                <a:gd name="connsiteX0" fmla="*/ 54703 w 743549"/>
                <a:gd name="connsiteY0" fmla="*/ 0 h 902607"/>
                <a:gd name="connsiteX1" fmla="*/ 692021 w 743549"/>
                <a:gd name="connsiteY1" fmla="*/ 152753 h 902607"/>
                <a:gd name="connsiteX2" fmla="*/ 701643 w 743549"/>
                <a:gd name="connsiteY2" fmla="*/ 902573 h 902607"/>
                <a:gd name="connsiteX3" fmla="*/ 0 w 743549"/>
                <a:gd name="connsiteY3" fmla="*/ 895733 h 902607"/>
                <a:gd name="connsiteX0" fmla="*/ 96 w 835293"/>
                <a:gd name="connsiteY0" fmla="*/ 28349 h 822163"/>
                <a:gd name="connsiteX1" fmla="*/ 773711 w 835293"/>
                <a:gd name="connsiteY1" fmla="*/ 72309 h 822163"/>
                <a:gd name="connsiteX2" fmla="*/ 783333 w 835293"/>
                <a:gd name="connsiteY2" fmla="*/ 822129 h 822163"/>
                <a:gd name="connsiteX3" fmla="*/ 81690 w 835293"/>
                <a:gd name="connsiteY3" fmla="*/ 815289 h 822163"/>
                <a:gd name="connsiteX0" fmla="*/ 99 w 857357"/>
                <a:gd name="connsiteY0" fmla="*/ 36484 h 883742"/>
                <a:gd name="connsiteX1" fmla="*/ 748159 w 857357"/>
                <a:gd name="connsiteY1" fmla="*/ 67643 h 883742"/>
                <a:gd name="connsiteX2" fmla="*/ 783336 w 857357"/>
                <a:gd name="connsiteY2" fmla="*/ 830264 h 883742"/>
                <a:gd name="connsiteX3" fmla="*/ 81693 w 857357"/>
                <a:gd name="connsiteY3" fmla="*/ 823424 h 883742"/>
                <a:gd name="connsiteX0" fmla="*/ 83 w 824039"/>
                <a:gd name="connsiteY0" fmla="*/ 0 h 847258"/>
                <a:gd name="connsiteX1" fmla="*/ 748143 w 824039"/>
                <a:gd name="connsiteY1" fmla="*/ 31159 h 847258"/>
                <a:gd name="connsiteX2" fmla="*/ 783320 w 824039"/>
                <a:gd name="connsiteY2" fmla="*/ 793780 h 847258"/>
                <a:gd name="connsiteX3" fmla="*/ 81677 w 824039"/>
                <a:gd name="connsiteY3" fmla="*/ 786940 h 847258"/>
                <a:gd name="connsiteX0" fmla="*/ 103 w 839386"/>
                <a:gd name="connsiteY0" fmla="*/ 61018 h 869879"/>
                <a:gd name="connsiteX1" fmla="*/ 731126 w 839386"/>
                <a:gd name="connsiteY1" fmla="*/ 53780 h 869879"/>
                <a:gd name="connsiteX2" fmla="*/ 766303 w 839386"/>
                <a:gd name="connsiteY2" fmla="*/ 816401 h 869879"/>
                <a:gd name="connsiteX3" fmla="*/ 64660 w 839386"/>
                <a:gd name="connsiteY3" fmla="*/ 809561 h 869879"/>
                <a:gd name="connsiteX0" fmla="*/ 12110 w 856686"/>
                <a:gd name="connsiteY0" fmla="*/ 61018 h 871918"/>
                <a:gd name="connsiteX1" fmla="*/ 743133 w 856686"/>
                <a:gd name="connsiteY1" fmla="*/ 53780 h 871918"/>
                <a:gd name="connsiteX2" fmla="*/ 778310 w 856686"/>
                <a:gd name="connsiteY2" fmla="*/ 816401 h 871918"/>
                <a:gd name="connsiteX3" fmla="*/ 0 w 856686"/>
                <a:gd name="connsiteY3" fmla="*/ 815960 h 871918"/>
                <a:gd name="connsiteX0" fmla="*/ 12110 w 856686"/>
                <a:gd name="connsiteY0" fmla="*/ 55813 h 822066"/>
                <a:gd name="connsiteX1" fmla="*/ 743133 w 856686"/>
                <a:gd name="connsiteY1" fmla="*/ 48575 h 822066"/>
                <a:gd name="connsiteX2" fmla="*/ 778310 w 856686"/>
                <a:gd name="connsiteY2" fmla="*/ 740801 h 822066"/>
                <a:gd name="connsiteX3" fmla="*/ 0 w 856686"/>
                <a:gd name="connsiteY3" fmla="*/ 810755 h 822066"/>
                <a:gd name="connsiteX0" fmla="*/ 12110 w 831147"/>
                <a:gd name="connsiteY0" fmla="*/ 40680 h 795622"/>
                <a:gd name="connsiteX1" fmla="*/ 743133 w 831147"/>
                <a:gd name="connsiteY1" fmla="*/ 33442 h 795622"/>
                <a:gd name="connsiteX2" fmla="*/ 735717 w 831147"/>
                <a:gd name="connsiteY2" fmla="*/ 520882 h 795622"/>
                <a:gd name="connsiteX3" fmla="*/ 0 w 831147"/>
                <a:gd name="connsiteY3" fmla="*/ 795622 h 795622"/>
                <a:gd name="connsiteX0" fmla="*/ 101 w 817588"/>
                <a:gd name="connsiteY0" fmla="*/ 40680 h 574897"/>
                <a:gd name="connsiteX1" fmla="*/ 731124 w 817588"/>
                <a:gd name="connsiteY1" fmla="*/ 33442 h 574897"/>
                <a:gd name="connsiteX2" fmla="*/ 723708 w 817588"/>
                <a:gd name="connsiteY2" fmla="*/ 520882 h 574897"/>
                <a:gd name="connsiteX3" fmla="*/ 13546 w 817588"/>
                <a:gd name="connsiteY3" fmla="*/ 565237 h 574897"/>
                <a:gd name="connsiteX0" fmla="*/ 86 w 781245"/>
                <a:gd name="connsiteY0" fmla="*/ 10026 h 544243"/>
                <a:gd name="connsiteX1" fmla="*/ 731109 w 781245"/>
                <a:gd name="connsiteY1" fmla="*/ 2788 h 544243"/>
                <a:gd name="connsiteX2" fmla="*/ 723693 w 781245"/>
                <a:gd name="connsiteY2" fmla="*/ 490228 h 544243"/>
                <a:gd name="connsiteX3" fmla="*/ 13531 w 781245"/>
                <a:gd name="connsiteY3" fmla="*/ 534583 h 544243"/>
                <a:gd name="connsiteX0" fmla="*/ 86 w 734187"/>
                <a:gd name="connsiteY0" fmla="*/ 10026 h 534583"/>
                <a:gd name="connsiteX1" fmla="*/ 731109 w 734187"/>
                <a:gd name="connsiteY1" fmla="*/ 2788 h 534583"/>
                <a:gd name="connsiteX2" fmla="*/ 723693 w 734187"/>
                <a:gd name="connsiteY2" fmla="*/ 490228 h 534583"/>
                <a:gd name="connsiteX3" fmla="*/ 13531 w 734187"/>
                <a:gd name="connsiteY3" fmla="*/ 534583 h 534583"/>
                <a:gd name="connsiteX0" fmla="*/ 99 w 782936"/>
                <a:gd name="connsiteY0" fmla="*/ 43280 h 567837"/>
                <a:gd name="connsiteX1" fmla="*/ 731122 w 782936"/>
                <a:gd name="connsiteY1" fmla="*/ 36042 h 567837"/>
                <a:gd name="connsiteX2" fmla="*/ 723706 w 782936"/>
                <a:gd name="connsiteY2" fmla="*/ 558714 h 567837"/>
                <a:gd name="connsiteX3" fmla="*/ 13544 w 782936"/>
                <a:gd name="connsiteY3" fmla="*/ 567837 h 567837"/>
                <a:gd name="connsiteX0" fmla="*/ 86 w 731130"/>
                <a:gd name="connsiteY0" fmla="*/ 7330 h 531887"/>
                <a:gd name="connsiteX1" fmla="*/ 731109 w 731130"/>
                <a:gd name="connsiteY1" fmla="*/ 92 h 531887"/>
                <a:gd name="connsiteX2" fmla="*/ 723693 w 731130"/>
                <a:gd name="connsiteY2" fmla="*/ 522764 h 531887"/>
                <a:gd name="connsiteX3" fmla="*/ 13531 w 731130"/>
                <a:gd name="connsiteY3" fmla="*/ 531887 h 531887"/>
              </a:gdLst>
              <a:ahLst/>
              <a:cxnLst>
                <a:cxn ang="0">
                  <a:pos x="connsiteX0" y="connsiteY0"/>
                </a:cxn>
                <a:cxn ang="0">
                  <a:pos x="connsiteX1" y="connsiteY1"/>
                </a:cxn>
                <a:cxn ang="0">
                  <a:pos x="connsiteX2" y="connsiteY2"/>
                </a:cxn>
                <a:cxn ang="0">
                  <a:pos x="connsiteX3" y="connsiteY3"/>
                </a:cxn>
              </a:cxnLst>
              <a:rect l="l" t="t" r="r" b="b"/>
              <a:pathLst>
                <a:path w="731130" h="531887">
                  <a:moveTo>
                    <a:pt x="86" y="7330"/>
                  </a:moveTo>
                  <a:cubicBezTo>
                    <a:pt x="-9090" y="9041"/>
                    <a:pt x="735816" y="8136"/>
                    <a:pt x="731109" y="92"/>
                  </a:cubicBezTo>
                  <a:cubicBezTo>
                    <a:pt x="726402" y="-7952"/>
                    <a:pt x="724029" y="517327"/>
                    <a:pt x="723693" y="522764"/>
                  </a:cubicBezTo>
                  <a:cubicBezTo>
                    <a:pt x="723357" y="528201"/>
                    <a:pt x="22622" y="528118"/>
                    <a:pt x="13531" y="531887"/>
                  </a:cubicBezTo>
                </a:path>
              </a:pathLst>
            </a:custGeom>
            <a:ln w="19050">
              <a:headEnd type="none" w="med" len="med"/>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78D9D697-6AF0-4DA7-A6CE-370C17001CEC}"/>
                </a:ext>
              </a:extLst>
            </p:cNvPr>
            <p:cNvSpPr txBox="1"/>
            <p:nvPr/>
          </p:nvSpPr>
          <p:spPr>
            <a:xfrm>
              <a:off x="4287463" y="4668196"/>
              <a:ext cx="1819810" cy="338554"/>
            </a:xfrm>
            <a:prstGeom prst="rect">
              <a:avLst/>
            </a:prstGeom>
            <a:noFill/>
          </p:spPr>
          <p:txBody>
            <a:bodyPr wrap="square" rtlCol="0">
              <a:spAutoFit/>
            </a:bodyPr>
            <a:lstStyle/>
            <a:p>
              <a:pPr algn="ctr"/>
              <a:r>
                <a:rPr lang="en-US" sz="1600" dirty="0"/>
                <a:t>8. carryout( )</a:t>
              </a:r>
            </a:p>
          </p:txBody>
        </p:sp>
        <p:sp>
          <p:nvSpPr>
            <p:cNvPr id="26" name="Freeform: Shape 25">
              <a:extLst>
                <a:ext uri="{FF2B5EF4-FFF2-40B4-BE49-F238E27FC236}">
                  <a16:creationId xmlns:a16="http://schemas.microsoft.com/office/drawing/2014/main" id="{56D7475F-45BF-499A-A233-8C4F48E26F5E}"/>
                </a:ext>
              </a:extLst>
            </p:cNvPr>
            <p:cNvSpPr/>
            <p:nvPr/>
          </p:nvSpPr>
          <p:spPr>
            <a:xfrm>
              <a:off x="3871562" y="5258455"/>
              <a:ext cx="392440" cy="530946"/>
            </a:xfrm>
            <a:custGeom>
              <a:avLst/>
              <a:gdLst>
                <a:gd name="connsiteX0" fmla="*/ 0 w 728757"/>
                <a:gd name="connsiteY0" fmla="*/ 76384 h 874674"/>
                <a:gd name="connsiteX1" fmla="*/ 615821 w 728757"/>
                <a:gd name="connsiteY1" fmla="*/ 67053 h 874674"/>
                <a:gd name="connsiteX2" fmla="*/ 671805 w 728757"/>
                <a:gd name="connsiteY2" fmla="*/ 794841 h 874674"/>
                <a:gd name="connsiteX3" fmla="*/ 0 w 728757"/>
                <a:gd name="connsiteY3" fmla="*/ 822833 h 874674"/>
                <a:gd name="connsiteX0" fmla="*/ 0 w 728757"/>
                <a:gd name="connsiteY0" fmla="*/ 65103 h 862166"/>
                <a:gd name="connsiteX1" fmla="*/ 615821 w 728757"/>
                <a:gd name="connsiteY1" fmla="*/ 74433 h 862166"/>
                <a:gd name="connsiteX2" fmla="*/ 671805 w 728757"/>
                <a:gd name="connsiteY2" fmla="*/ 783560 h 862166"/>
                <a:gd name="connsiteX3" fmla="*/ 0 w 728757"/>
                <a:gd name="connsiteY3" fmla="*/ 811552 h 862166"/>
                <a:gd name="connsiteX0" fmla="*/ 0 w 710544"/>
                <a:gd name="connsiteY0" fmla="*/ 37643 h 834706"/>
                <a:gd name="connsiteX1" fmla="*/ 615821 w 710544"/>
                <a:gd name="connsiteY1" fmla="*/ 46973 h 834706"/>
                <a:gd name="connsiteX2" fmla="*/ 671805 w 710544"/>
                <a:gd name="connsiteY2" fmla="*/ 756100 h 834706"/>
                <a:gd name="connsiteX3" fmla="*/ 0 w 710544"/>
                <a:gd name="connsiteY3" fmla="*/ 784092 h 834706"/>
                <a:gd name="connsiteX0" fmla="*/ 0 w 706997"/>
                <a:gd name="connsiteY0" fmla="*/ 26107 h 823170"/>
                <a:gd name="connsiteX1" fmla="*/ 615821 w 706997"/>
                <a:gd name="connsiteY1" fmla="*/ 35437 h 823170"/>
                <a:gd name="connsiteX2" fmla="*/ 671805 w 706997"/>
                <a:gd name="connsiteY2" fmla="*/ 744564 h 823170"/>
                <a:gd name="connsiteX3" fmla="*/ 0 w 706997"/>
                <a:gd name="connsiteY3" fmla="*/ 772556 h 823170"/>
                <a:gd name="connsiteX0" fmla="*/ 0 w 671820"/>
                <a:gd name="connsiteY0" fmla="*/ 26107 h 789640"/>
                <a:gd name="connsiteX1" fmla="*/ 615821 w 671820"/>
                <a:gd name="connsiteY1" fmla="*/ 35437 h 789640"/>
                <a:gd name="connsiteX2" fmla="*/ 671805 w 671820"/>
                <a:gd name="connsiteY2" fmla="*/ 744564 h 789640"/>
                <a:gd name="connsiteX3" fmla="*/ 0 w 671820"/>
                <a:gd name="connsiteY3" fmla="*/ 772556 h 789640"/>
                <a:gd name="connsiteX0" fmla="*/ 0 w 671814"/>
                <a:gd name="connsiteY0" fmla="*/ 26107 h 772556"/>
                <a:gd name="connsiteX1" fmla="*/ 615821 w 671814"/>
                <a:gd name="connsiteY1" fmla="*/ 35437 h 772556"/>
                <a:gd name="connsiteX2" fmla="*/ 671805 w 671814"/>
                <a:gd name="connsiteY2" fmla="*/ 744564 h 772556"/>
                <a:gd name="connsiteX3" fmla="*/ 0 w 671814"/>
                <a:gd name="connsiteY3" fmla="*/ 772556 h 772556"/>
                <a:gd name="connsiteX0" fmla="*/ 0 w 671814"/>
                <a:gd name="connsiteY0" fmla="*/ 0 h 746449"/>
                <a:gd name="connsiteX1" fmla="*/ 615821 w 671814"/>
                <a:gd name="connsiteY1" fmla="*/ 9330 h 746449"/>
                <a:gd name="connsiteX2" fmla="*/ 671805 w 671814"/>
                <a:gd name="connsiteY2" fmla="*/ 718457 h 746449"/>
                <a:gd name="connsiteX3" fmla="*/ 0 w 671814"/>
                <a:gd name="connsiteY3" fmla="*/ 746449 h 746449"/>
                <a:gd name="connsiteX0" fmla="*/ 0 w 730115"/>
                <a:gd name="connsiteY0" fmla="*/ 0 h 780774"/>
                <a:gd name="connsiteX1" fmla="*/ 692021 w 730115"/>
                <a:gd name="connsiteY1" fmla="*/ 3469 h 780774"/>
                <a:gd name="connsiteX2" fmla="*/ 671805 w 730115"/>
                <a:gd name="connsiteY2" fmla="*/ 718457 h 780774"/>
                <a:gd name="connsiteX3" fmla="*/ 0 w 730115"/>
                <a:gd name="connsiteY3" fmla="*/ 746449 h 780774"/>
                <a:gd name="connsiteX0" fmla="*/ 0 w 692666"/>
                <a:gd name="connsiteY0" fmla="*/ 0 h 746449"/>
                <a:gd name="connsiteX1" fmla="*/ 692021 w 692666"/>
                <a:gd name="connsiteY1" fmla="*/ 3469 h 746449"/>
                <a:gd name="connsiteX2" fmla="*/ 671805 w 692666"/>
                <a:gd name="connsiteY2" fmla="*/ 718457 h 746449"/>
                <a:gd name="connsiteX3" fmla="*/ 0 w 692666"/>
                <a:gd name="connsiteY3" fmla="*/ 746449 h 746449"/>
                <a:gd name="connsiteX0" fmla="*/ 0 w 751388"/>
                <a:gd name="connsiteY0" fmla="*/ 50670 h 803993"/>
                <a:gd name="connsiteX1" fmla="*/ 692021 w 751388"/>
                <a:gd name="connsiteY1" fmla="*/ 54139 h 803993"/>
                <a:gd name="connsiteX2" fmla="*/ 711589 w 751388"/>
                <a:gd name="connsiteY2" fmla="*/ 803959 h 803993"/>
                <a:gd name="connsiteX3" fmla="*/ 0 w 751388"/>
                <a:gd name="connsiteY3" fmla="*/ 797119 h 803993"/>
                <a:gd name="connsiteX0" fmla="*/ 0 w 712122"/>
                <a:gd name="connsiteY0" fmla="*/ 0 h 753323"/>
                <a:gd name="connsiteX1" fmla="*/ 692021 w 712122"/>
                <a:gd name="connsiteY1" fmla="*/ 3469 h 753323"/>
                <a:gd name="connsiteX2" fmla="*/ 711589 w 712122"/>
                <a:gd name="connsiteY2" fmla="*/ 753289 h 753323"/>
                <a:gd name="connsiteX3" fmla="*/ 0 w 712122"/>
                <a:gd name="connsiteY3" fmla="*/ 746449 h 753323"/>
                <a:gd name="connsiteX0" fmla="*/ 54703 w 747401"/>
                <a:gd name="connsiteY0" fmla="*/ 0 h 902607"/>
                <a:gd name="connsiteX1" fmla="*/ 692021 w 747401"/>
                <a:gd name="connsiteY1" fmla="*/ 152753 h 902607"/>
                <a:gd name="connsiteX2" fmla="*/ 711589 w 747401"/>
                <a:gd name="connsiteY2" fmla="*/ 902573 h 902607"/>
                <a:gd name="connsiteX3" fmla="*/ 0 w 747401"/>
                <a:gd name="connsiteY3" fmla="*/ 895733 h 902607"/>
                <a:gd name="connsiteX0" fmla="*/ 54703 w 747401"/>
                <a:gd name="connsiteY0" fmla="*/ 0 h 902607"/>
                <a:gd name="connsiteX1" fmla="*/ 692021 w 747401"/>
                <a:gd name="connsiteY1" fmla="*/ 152753 h 902607"/>
                <a:gd name="connsiteX2" fmla="*/ 711589 w 747401"/>
                <a:gd name="connsiteY2" fmla="*/ 902573 h 902607"/>
                <a:gd name="connsiteX3" fmla="*/ 0 w 747401"/>
                <a:gd name="connsiteY3" fmla="*/ 895733 h 902607"/>
                <a:gd name="connsiteX0" fmla="*/ 54703 w 712040"/>
                <a:gd name="connsiteY0" fmla="*/ 0 h 902607"/>
                <a:gd name="connsiteX1" fmla="*/ 692021 w 712040"/>
                <a:gd name="connsiteY1" fmla="*/ 152753 h 902607"/>
                <a:gd name="connsiteX2" fmla="*/ 711589 w 712040"/>
                <a:gd name="connsiteY2" fmla="*/ 902573 h 902607"/>
                <a:gd name="connsiteX3" fmla="*/ 0 w 712040"/>
                <a:gd name="connsiteY3" fmla="*/ 895733 h 902607"/>
                <a:gd name="connsiteX0" fmla="*/ 54703 w 743549"/>
                <a:gd name="connsiteY0" fmla="*/ 0 h 902607"/>
                <a:gd name="connsiteX1" fmla="*/ 692021 w 743549"/>
                <a:gd name="connsiteY1" fmla="*/ 152753 h 902607"/>
                <a:gd name="connsiteX2" fmla="*/ 701643 w 743549"/>
                <a:gd name="connsiteY2" fmla="*/ 902573 h 902607"/>
                <a:gd name="connsiteX3" fmla="*/ 0 w 743549"/>
                <a:gd name="connsiteY3" fmla="*/ 895733 h 902607"/>
                <a:gd name="connsiteX0" fmla="*/ 96 w 835293"/>
                <a:gd name="connsiteY0" fmla="*/ 28349 h 822163"/>
                <a:gd name="connsiteX1" fmla="*/ 773711 w 835293"/>
                <a:gd name="connsiteY1" fmla="*/ 72309 h 822163"/>
                <a:gd name="connsiteX2" fmla="*/ 783333 w 835293"/>
                <a:gd name="connsiteY2" fmla="*/ 822129 h 822163"/>
                <a:gd name="connsiteX3" fmla="*/ 81690 w 835293"/>
                <a:gd name="connsiteY3" fmla="*/ 815289 h 822163"/>
                <a:gd name="connsiteX0" fmla="*/ 99 w 857357"/>
                <a:gd name="connsiteY0" fmla="*/ 36484 h 883742"/>
                <a:gd name="connsiteX1" fmla="*/ 748159 w 857357"/>
                <a:gd name="connsiteY1" fmla="*/ 67643 h 883742"/>
                <a:gd name="connsiteX2" fmla="*/ 783336 w 857357"/>
                <a:gd name="connsiteY2" fmla="*/ 830264 h 883742"/>
                <a:gd name="connsiteX3" fmla="*/ 81693 w 857357"/>
                <a:gd name="connsiteY3" fmla="*/ 823424 h 883742"/>
                <a:gd name="connsiteX0" fmla="*/ 83 w 824039"/>
                <a:gd name="connsiteY0" fmla="*/ 0 h 847258"/>
                <a:gd name="connsiteX1" fmla="*/ 748143 w 824039"/>
                <a:gd name="connsiteY1" fmla="*/ 31159 h 847258"/>
                <a:gd name="connsiteX2" fmla="*/ 783320 w 824039"/>
                <a:gd name="connsiteY2" fmla="*/ 793780 h 847258"/>
                <a:gd name="connsiteX3" fmla="*/ 81677 w 824039"/>
                <a:gd name="connsiteY3" fmla="*/ 786940 h 847258"/>
                <a:gd name="connsiteX0" fmla="*/ 103 w 839386"/>
                <a:gd name="connsiteY0" fmla="*/ 61018 h 869879"/>
                <a:gd name="connsiteX1" fmla="*/ 731126 w 839386"/>
                <a:gd name="connsiteY1" fmla="*/ 53780 h 869879"/>
                <a:gd name="connsiteX2" fmla="*/ 766303 w 839386"/>
                <a:gd name="connsiteY2" fmla="*/ 816401 h 869879"/>
                <a:gd name="connsiteX3" fmla="*/ 64660 w 839386"/>
                <a:gd name="connsiteY3" fmla="*/ 809561 h 869879"/>
                <a:gd name="connsiteX0" fmla="*/ 12110 w 856686"/>
                <a:gd name="connsiteY0" fmla="*/ 61018 h 871918"/>
                <a:gd name="connsiteX1" fmla="*/ 743133 w 856686"/>
                <a:gd name="connsiteY1" fmla="*/ 53780 h 871918"/>
                <a:gd name="connsiteX2" fmla="*/ 778310 w 856686"/>
                <a:gd name="connsiteY2" fmla="*/ 816401 h 871918"/>
                <a:gd name="connsiteX3" fmla="*/ 0 w 856686"/>
                <a:gd name="connsiteY3" fmla="*/ 815960 h 871918"/>
                <a:gd name="connsiteX0" fmla="*/ 12110 w 856686"/>
                <a:gd name="connsiteY0" fmla="*/ 55813 h 822066"/>
                <a:gd name="connsiteX1" fmla="*/ 743133 w 856686"/>
                <a:gd name="connsiteY1" fmla="*/ 48575 h 822066"/>
                <a:gd name="connsiteX2" fmla="*/ 778310 w 856686"/>
                <a:gd name="connsiteY2" fmla="*/ 740801 h 822066"/>
                <a:gd name="connsiteX3" fmla="*/ 0 w 856686"/>
                <a:gd name="connsiteY3" fmla="*/ 810755 h 822066"/>
                <a:gd name="connsiteX0" fmla="*/ 12110 w 831147"/>
                <a:gd name="connsiteY0" fmla="*/ 40680 h 795622"/>
                <a:gd name="connsiteX1" fmla="*/ 743133 w 831147"/>
                <a:gd name="connsiteY1" fmla="*/ 33442 h 795622"/>
                <a:gd name="connsiteX2" fmla="*/ 735717 w 831147"/>
                <a:gd name="connsiteY2" fmla="*/ 520882 h 795622"/>
                <a:gd name="connsiteX3" fmla="*/ 0 w 831147"/>
                <a:gd name="connsiteY3" fmla="*/ 795622 h 795622"/>
                <a:gd name="connsiteX0" fmla="*/ 101 w 817588"/>
                <a:gd name="connsiteY0" fmla="*/ 40680 h 574897"/>
                <a:gd name="connsiteX1" fmla="*/ 731124 w 817588"/>
                <a:gd name="connsiteY1" fmla="*/ 33442 h 574897"/>
                <a:gd name="connsiteX2" fmla="*/ 723708 w 817588"/>
                <a:gd name="connsiteY2" fmla="*/ 520882 h 574897"/>
                <a:gd name="connsiteX3" fmla="*/ 13546 w 817588"/>
                <a:gd name="connsiteY3" fmla="*/ 565237 h 574897"/>
                <a:gd name="connsiteX0" fmla="*/ 86 w 781245"/>
                <a:gd name="connsiteY0" fmla="*/ 10026 h 544243"/>
                <a:gd name="connsiteX1" fmla="*/ 731109 w 781245"/>
                <a:gd name="connsiteY1" fmla="*/ 2788 h 544243"/>
                <a:gd name="connsiteX2" fmla="*/ 723693 w 781245"/>
                <a:gd name="connsiteY2" fmla="*/ 490228 h 544243"/>
                <a:gd name="connsiteX3" fmla="*/ 13531 w 781245"/>
                <a:gd name="connsiteY3" fmla="*/ 534583 h 544243"/>
                <a:gd name="connsiteX0" fmla="*/ 86 w 734187"/>
                <a:gd name="connsiteY0" fmla="*/ 10026 h 534583"/>
                <a:gd name="connsiteX1" fmla="*/ 731109 w 734187"/>
                <a:gd name="connsiteY1" fmla="*/ 2788 h 534583"/>
                <a:gd name="connsiteX2" fmla="*/ 723693 w 734187"/>
                <a:gd name="connsiteY2" fmla="*/ 490228 h 534583"/>
                <a:gd name="connsiteX3" fmla="*/ 13531 w 734187"/>
                <a:gd name="connsiteY3" fmla="*/ 534583 h 534583"/>
                <a:gd name="connsiteX0" fmla="*/ 99 w 782936"/>
                <a:gd name="connsiteY0" fmla="*/ 43280 h 567837"/>
                <a:gd name="connsiteX1" fmla="*/ 731122 w 782936"/>
                <a:gd name="connsiteY1" fmla="*/ 36042 h 567837"/>
                <a:gd name="connsiteX2" fmla="*/ 723706 w 782936"/>
                <a:gd name="connsiteY2" fmla="*/ 558714 h 567837"/>
                <a:gd name="connsiteX3" fmla="*/ 13544 w 782936"/>
                <a:gd name="connsiteY3" fmla="*/ 567837 h 567837"/>
                <a:gd name="connsiteX0" fmla="*/ 86 w 731130"/>
                <a:gd name="connsiteY0" fmla="*/ 7330 h 531887"/>
                <a:gd name="connsiteX1" fmla="*/ 731109 w 731130"/>
                <a:gd name="connsiteY1" fmla="*/ 92 h 531887"/>
                <a:gd name="connsiteX2" fmla="*/ 723693 w 731130"/>
                <a:gd name="connsiteY2" fmla="*/ 522764 h 531887"/>
                <a:gd name="connsiteX3" fmla="*/ 13531 w 731130"/>
                <a:gd name="connsiteY3" fmla="*/ 531887 h 531887"/>
              </a:gdLst>
              <a:ahLst/>
              <a:cxnLst>
                <a:cxn ang="0">
                  <a:pos x="connsiteX0" y="connsiteY0"/>
                </a:cxn>
                <a:cxn ang="0">
                  <a:pos x="connsiteX1" y="connsiteY1"/>
                </a:cxn>
                <a:cxn ang="0">
                  <a:pos x="connsiteX2" y="connsiteY2"/>
                </a:cxn>
                <a:cxn ang="0">
                  <a:pos x="connsiteX3" y="connsiteY3"/>
                </a:cxn>
              </a:cxnLst>
              <a:rect l="l" t="t" r="r" b="b"/>
              <a:pathLst>
                <a:path w="731130" h="531887">
                  <a:moveTo>
                    <a:pt x="86" y="7330"/>
                  </a:moveTo>
                  <a:cubicBezTo>
                    <a:pt x="-9090" y="9041"/>
                    <a:pt x="735816" y="8136"/>
                    <a:pt x="731109" y="92"/>
                  </a:cubicBezTo>
                  <a:cubicBezTo>
                    <a:pt x="726402" y="-7952"/>
                    <a:pt x="724029" y="517327"/>
                    <a:pt x="723693" y="522764"/>
                  </a:cubicBezTo>
                  <a:cubicBezTo>
                    <a:pt x="723357" y="528201"/>
                    <a:pt x="22622" y="528118"/>
                    <a:pt x="13531" y="531887"/>
                  </a:cubicBezTo>
                </a:path>
              </a:pathLst>
            </a:custGeom>
            <a:ln w="19050">
              <a:prstDash val="lgDash"/>
              <a:headEnd type="none" w="med" len="med"/>
              <a:tailEnd type="arrow"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0A5F3103-28DF-45D8-BBF4-27CD16343219}"/>
                </a:ext>
              </a:extLst>
            </p:cNvPr>
            <p:cNvSpPr txBox="1"/>
            <p:nvPr/>
          </p:nvSpPr>
          <p:spPr>
            <a:xfrm>
              <a:off x="4287463" y="5354651"/>
              <a:ext cx="1819809" cy="338554"/>
            </a:xfrm>
            <a:prstGeom prst="rect">
              <a:avLst/>
            </a:prstGeom>
            <a:noFill/>
          </p:spPr>
          <p:txBody>
            <a:bodyPr wrap="square" rtlCol="0">
              <a:spAutoFit/>
            </a:bodyPr>
            <a:lstStyle/>
            <a:p>
              <a:pPr algn="ctr"/>
              <a:r>
                <a:rPr lang="en-US" sz="1600" dirty="0"/>
                <a:t>9. return done</a:t>
              </a:r>
            </a:p>
          </p:txBody>
        </p:sp>
        <p:sp>
          <p:nvSpPr>
            <p:cNvPr id="28" name="TextBox 27">
              <a:extLst>
                <a:ext uri="{FF2B5EF4-FFF2-40B4-BE49-F238E27FC236}">
                  <a16:creationId xmlns:a16="http://schemas.microsoft.com/office/drawing/2014/main" id="{B8DBFF5E-7E94-4ED5-9D0E-DA1F3E230A04}"/>
                </a:ext>
              </a:extLst>
            </p:cNvPr>
            <p:cNvSpPr txBox="1"/>
            <p:nvPr/>
          </p:nvSpPr>
          <p:spPr>
            <a:xfrm>
              <a:off x="1674265" y="5620124"/>
              <a:ext cx="2133593" cy="338554"/>
            </a:xfrm>
            <a:prstGeom prst="rect">
              <a:avLst/>
            </a:prstGeom>
            <a:noFill/>
          </p:spPr>
          <p:txBody>
            <a:bodyPr wrap="square" rtlCol="0">
              <a:spAutoFit/>
            </a:bodyPr>
            <a:lstStyle/>
            <a:p>
              <a:pPr algn="ctr"/>
              <a:r>
                <a:rPr lang="en-US" sz="1600" dirty="0"/>
                <a:t>10. return done</a:t>
              </a:r>
            </a:p>
          </p:txBody>
        </p:sp>
        <p:cxnSp>
          <p:nvCxnSpPr>
            <p:cNvPr id="29" name="Straight Arrow Connector 28">
              <a:extLst>
                <a:ext uri="{FF2B5EF4-FFF2-40B4-BE49-F238E27FC236}">
                  <a16:creationId xmlns:a16="http://schemas.microsoft.com/office/drawing/2014/main" id="{CC8A75F7-E07F-4636-B6EE-01ACC2AD3F5A}"/>
                </a:ext>
              </a:extLst>
            </p:cNvPr>
            <p:cNvCxnSpPr/>
            <p:nvPr/>
          </p:nvCxnSpPr>
          <p:spPr>
            <a:xfrm>
              <a:off x="1626833" y="5958678"/>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0773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57447E8-C2FE-4F4B-A521-90BF3246B2E6}"/>
              </a:ext>
            </a:extLst>
          </p:cNvPr>
          <p:cNvSpPr>
            <a:spLocks noGrp="1"/>
          </p:cNvSpPr>
          <p:nvPr>
            <p:ph type="title"/>
          </p:nvPr>
        </p:nvSpPr>
        <p:spPr/>
        <p:txBody>
          <a:bodyPr/>
          <a:lstStyle/>
          <a:p>
            <a:r>
              <a:rPr lang="en-US" altLang="en-US"/>
              <a:t>Case Studies </a:t>
            </a:r>
            <a:br>
              <a:rPr lang="en-US" altLang="en-US"/>
            </a:br>
            <a:r>
              <a:rPr lang="en-US" altLang="en-US" sz="3200"/>
              <a:t>(With Structured Control Operators)</a:t>
            </a:r>
            <a:endParaRPr lang="en-US" altLang="en-US"/>
          </a:p>
        </p:txBody>
      </p:sp>
      <p:sp>
        <p:nvSpPr>
          <p:cNvPr id="3" name="Content Placeholder 2">
            <a:extLst>
              <a:ext uri="{FF2B5EF4-FFF2-40B4-BE49-F238E27FC236}">
                <a16:creationId xmlns:a16="http://schemas.microsoft.com/office/drawing/2014/main" id="{FAC3689B-973B-4D49-9CBE-DF20476D381B}"/>
              </a:ext>
            </a:extLst>
          </p:cNvPr>
          <p:cNvSpPr>
            <a:spLocks noGrp="1"/>
          </p:cNvSpPr>
          <p:nvPr>
            <p:ph idx="1"/>
          </p:nvPr>
        </p:nvSpPr>
        <p:spPr/>
        <p:txBody>
          <a:bodyPr>
            <a:normAutofit fontScale="55000" lnSpcReduction="20000"/>
          </a:bodyPr>
          <a:lstStyle/>
          <a:p>
            <a:pPr marL="0" indent="0">
              <a:buFont typeface="Arial" panose="020B0604020202020204" pitchFamily="34" charset="0"/>
              <a:buNone/>
              <a:defRPr/>
            </a:pPr>
            <a:r>
              <a:rPr lang="en-US" b="1" u="sng" dirty="0"/>
              <a:t>Case 3</a:t>
            </a:r>
            <a:endParaRPr lang="en-US" dirty="0"/>
          </a:p>
          <a:p>
            <a:pPr>
              <a:defRPr/>
            </a:pPr>
            <a:r>
              <a:rPr lang="en-US" dirty="0"/>
              <a:t>In a withdrawal transaction of an ATM Machine system the customer inserts his ATM card in the machine. The machine then verifies the customer authentication using the information provided in customer account. After successful verification the machine takes withdrawal request from the customer and checks whether the request is valid or not. A valid request is carried out by the machine. If the withdrawal request is not valid, the request is declined. In case of unsuccessful verification customer authentication the customer request is denied. </a:t>
            </a:r>
          </a:p>
          <a:p>
            <a:pPr marL="0" indent="0">
              <a:buFont typeface="Arial" panose="020B0604020202020204" pitchFamily="34" charset="0"/>
              <a:buNone/>
              <a:defRPr/>
            </a:pPr>
            <a:r>
              <a:rPr lang="en-US" dirty="0"/>
              <a:t> </a:t>
            </a:r>
          </a:p>
          <a:p>
            <a:pPr marL="0" indent="0">
              <a:buFont typeface="Arial" panose="020B0604020202020204" pitchFamily="34" charset="0"/>
              <a:buNone/>
              <a:defRPr/>
            </a:pPr>
            <a:r>
              <a:rPr lang="en-US" b="1" u="sng" dirty="0"/>
              <a:t>Case 4</a:t>
            </a:r>
            <a:endParaRPr lang="en-US" dirty="0"/>
          </a:p>
          <a:p>
            <a:pPr>
              <a:defRPr/>
            </a:pPr>
            <a:r>
              <a:rPr lang="en-US" dirty="0"/>
              <a:t>In a library management system a student can borrow books. When a student brings the books he wants to borrow to the librarian, the librarian places a borrowing request by scanning the student ID. A borrowing object is created at that time which performs all the borrowing related tasks. It checks the student status from the database. If the student is a regular student and doesn’t have any overdue book, the system allows for the books to be scanned. After the books are scanned the data is written in the database and the librarian is informed </a:t>
            </a:r>
            <a:r>
              <a:rPr lang="en-US" b="1" dirty="0">
                <a:solidFill>
                  <a:srgbClr val="FF0000"/>
                </a:solidFill>
              </a:rPr>
              <a:t>at the same time.</a:t>
            </a:r>
            <a:r>
              <a:rPr lang="en-US" dirty="0"/>
              <a:t> If the student is regular but already has overdue books with him, the request is denied. If the student status is not regular, the request is also denied.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C3689B-973B-4D49-9CBE-DF20476D381B}"/>
              </a:ext>
            </a:extLst>
          </p:cNvPr>
          <p:cNvSpPr>
            <a:spLocks noGrp="1"/>
          </p:cNvSpPr>
          <p:nvPr>
            <p:ph idx="1"/>
          </p:nvPr>
        </p:nvSpPr>
        <p:spPr>
          <a:xfrm>
            <a:off x="457200" y="152400"/>
            <a:ext cx="8382000" cy="1288848"/>
          </a:xfrm>
        </p:spPr>
        <p:txBody>
          <a:bodyPr>
            <a:normAutofit fontScale="47500" lnSpcReduction="20000"/>
          </a:bodyPr>
          <a:lstStyle/>
          <a:p>
            <a:pPr marL="0" indent="0">
              <a:buFont typeface="Arial" panose="020B0604020202020204" pitchFamily="34" charset="0"/>
              <a:buNone/>
              <a:defRPr/>
            </a:pPr>
            <a:r>
              <a:rPr lang="en-US" b="1" u="sng" dirty="0"/>
              <a:t>Case 3 (Solution)</a:t>
            </a:r>
            <a:endParaRPr lang="en-US" dirty="0"/>
          </a:p>
          <a:p>
            <a:pPr marL="0" indent="0">
              <a:buNone/>
              <a:defRPr/>
            </a:pPr>
            <a:r>
              <a:rPr lang="en-US" sz="2900" dirty="0"/>
              <a:t>In a withdrawal transaction of an ATM Machine system the customer inserts his ATM card in the machine. The machine then verifies the customer authentication using the information provided in customer account. After successful verification the machine takes withdrawal request from the customer and checks whether the request is valid or not. A valid request is carried out by the machine. If the withdrawal request is not valid, the request is declined. In case of unsuccessful verification customer authentication the customer request is denied. </a:t>
            </a:r>
          </a:p>
          <a:p>
            <a:pPr marL="0" indent="0">
              <a:buFont typeface="Arial" panose="020B0604020202020204" pitchFamily="34" charset="0"/>
              <a:buNone/>
              <a:defRPr/>
            </a:pPr>
            <a:endParaRPr lang="en-US" dirty="0"/>
          </a:p>
        </p:txBody>
      </p:sp>
      <p:sp>
        <p:nvSpPr>
          <p:cNvPr id="6" name="TextBox 5">
            <a:extLst>
              <a:ext uri="{FF2B5EF4-FFF2-40B4-BE49-F238E27FC236}">
                <a16:creationId xmlns:a16="http://schemas.microsoft.com/office/drawing/2014/main" id="{C2C12F68-73C3-48C1-8279-FF2BDD8E15E0}"/>
              </a:ext>
            </a:extLst>
          </p:cNvPr>
          <p:cNvSpPr txBox="1"/>
          <p:nvPr/>
        </p:nvSpPr>
        <p:spPr>
          <a:xfrm>
            <a:off x="4503577" y="2283023"/>
            <a:ext cx="2133593" cy="307777"/>
          </a:xfrm>
          <a:prstGeom prst="rect">
            <a:avLst/>
          </a:prstGeom>
          <a:noFill/>
        </p:spPr>
        <p:txBody>
          <a:bodyPr wrap="square" rtlCol="0">
            <a:spAutoFit/>
          </a:bodyPr>
          <a:lstStyle/>
          <a:p>
            <a:pPr algn="ctr"/>
            <a:r>
              <a:rPr lang="en-US" sz="1400" dirty="0"/>
              <a:t>3. return yes</a:t>
            </a:r>
          </a:p>
        </p:txBody>
      </p:sp>
      <p:sp>
        <p:nvSpPr>
          <p:cNvPr id="7" name="TextBox 6">
            <a:extLst>
              <a:ext uri="{FF2B5EF4-FFF2-40B4-BE49-F238E27FC236}">
                <a16:creationId xmlns:a16="http://schemas.microsoft.com/office/drawing/2014/main" id="{6432147A-6793-4181-892D-3917E2E8C98F}"/>
              </a:ext>
            </a:extLst>
          </p:cNvPr>
          <p:cNvSpPr txBox="1"/>
          <p:nvPr/>
        </p:nvSpPr>
        <p:spPr>
          <a:xfrm>
            <a:off x="2247901" y="1737522"/>
            <a:ext cx="2133593" cy="307777"/>
          </a:xfrm>
          <a:prstGeom prst="rect">
            <a:avLst/>
          </a:prstGeom>
          <a:noFill/>
        </p:spPr>
        <p:txBody>
          <a:bodyPr wrap="square" rtlCol="0">
            <a:spAutoFit/>
          </a:bodyPr>
          <a:lstStyle/>
          <a:p>
            <a:pPr algn="ctr"/>
            <a:r>
              <a:rPr lang="en-US" sz="1400" dirty="0"/>
              <a:t>1. insert( )</a:t>
            </a:r>
          </a:p>
        </p:txBody>
      </p:sp>
      <p:sp>
        <p:nvSpPr>
          <p:cNvPr id="8" name="Rectangle 7">
            <a:extLst>
              <a:ext uri="{FF2B5EF4-FFF2-40B4-BE49-F238E27FC236}">
                <a16:creationId xmlns:a16="http://schemas.microsoft.com/office/drawing/2014/main" id="{7CF54E90-B1CB-41F7-A771-870518E75646}"/>
              </a:ext>
            </a:extLst>
          </p:cNvPr>
          <p:cNvSpPr/>
          <p:nvPr/>
        </p:nvSpPr>
        <p:spPr>
          <a:xfrm>
            <a:off x="1524000" y="1295400"/>
            <a:ext cx="1371600" cy="380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:Customer</a:t>
            </a:r>
          </a:p>
        </p:txBody>
      </p:sp>
      <p:sp>
        <p:nvSpPr>
          <p:cNvPr id="9" name="Rectangle 8">
            <a:extLst>
              <a:ext uri="{FF2B5EF4-FFF2-40B4-BE49-F238E27FC236}">
                <a16:creationId xmlns:a16="http://schemas.microsoft.com/office/drawing/2014/main" id="{275E1569-5037-47E8-AE94-03C4DCEE8692}"/>
              </a:ext>
            </a:extLst>
          </p:cNvPr>
          <p:cNvSpPr/>
          <p:nvPr/>
        </p:nvSpPr>
        <p:spPr>
          <a:xfrm>
            <a:off x="3771900" y="1295400"/>
            <a:ext cx="1371600" cy="380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:ATM</a:t>
            </a:r>
          </a:p>
        </p:txBody>
      </p:sp>
      <p:sp>
        <p:nvSpPr>
          <p:cNvPr id="10" name="Rectangle 9">
            <a:extLst>
              <a:ext uri="{FF2B5EF4-FFF2-40B4-BE49-F238E27FC236}">
                <a16:creationId xmlns:a16="http://schemas.microsoft.com/office/drawing/2014/main" id="{6C8C18AE-AC2A-4EE5-B731-96DA581BDA50}"/>
              </a:ext>
            </a:extLst>
          </p:cNvPr>
          <p:cNvSpPr/>
          <p:nvPr/>
        </p:nvSpPr>
        <p:spPr>
          <a:xfrm>
            <a:off x="6019800" y="1295400"/>
            <a:ext cx="1371600" cy="380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:Database</a:t>
            </a:r>
          </a:p>
        </p:txBody>
      </p:sp>
      <p:cxnSp>
        <p:nvCxnSpPr>
          <p:cNvPr id="11" name="Straight Connector 10">
            <a:extLst>
              <a:ext uri="{FF2B5EF4-FFF2-40B4-BE49-F238E27FC236}">
                <a16:creationId xmlns:a16="http://schemas.microsoft.com/office/drawing/2014/main" id="{5A3A9669-92C2-409F-8354-6A782459D32D}"/>
              </a:ext>
            </a:extLst>
          </p:cNvPr>
          <p:cNvCxnSpPr>
            <a:cxnSpLocks/>
            <a:stCxn id="8" idx="2"/>
          </p:cNvCxnSpPr>
          <p:nvPr/>
        </p:nvCxnSpPr>
        <p:spPr>
          <a:xfrm>
            <a:off x="2209800" y="1676399"/>
            <a:ext cx="0" cy="5105401"/>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9D3A61D-6CC5-4FC5-925A-9D0715999C32}"/>
              </a:ext>
            </a:extLst>
          </p:cNvPr>
          <p:cNvCxnSpPr>
            <a:cxnSpLocks/>
            <a:stCxn id="9" idx="2"/>
          </p:cNvCxnSpPr>
          <p:nvPr/>
        </p:nvCxnSpPr>
        <p:spPr>
          <a:xfrm>
            <a:off x="4457700" y="1676399"/>
            <a:ext cx="0" cy="5105401"/>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AC42D1F-8FF4-40F5-A7E4-FEB02C6D8AED}"/>
              </a:ext>
            </a:extLst>
          </p:cNvPr>
          <p:cNvCxnSpPr>
            <a:cxnSpLocks/>
            <a:stCxn id="10" idx="2"/>
          </p:cNvCxnSpPr>
          <p:nvPr/>
        </p:nvCxnSpPr>
        <p:spPr>
          <a:xfrm>
            <a:off x="6705600" y="1676399"/>
            <a:ext cx="0" cy="5105401"/>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FC6536A-96C7-4A38-8779-3C14315ED7BE}"/>
              </a:ext>
            </a:extLst>
          </p:cNvPr>
          <p:cNvCxnSpPr>
            <a:cxnSpLocks/>
          </p:cNvCxnSpPr>
          <p:nvPr/>
        </p:nvCxnSpPr>
        <p:spPr>
          <a:xfrm>
            <a:off x="2209800" y="2042322"/>
            <a:ext cx="22463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89BBB3E-F3CD-47A0-A0BC-BC65735D00C6}"/>
              </a:ext>
            </a:extLst>
          </p:cNvPr>
          <p:cNvCxnSpPr/>
          <p:nvPr/>
        </p:nvCxnSpPr>
        <p:spPr>
          <a:xfrm>
            <a:off x="4456145" y="2575734"/>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41C662-5E7F-4BF3-A16A-15579D8549EC}"/>
              </a:ext>
            </a:extLst>
          </p:cNvPr>
          <p:cNvSpPr txBox="1"/>
          <p:nvPr/>
        </p:nvSpPr>
        <p:spPr>
          <a:xfrm>
            <a:off x="4494246" y="1889922"/>
            <a:ext cx="2133593" cy="307777"/>
          </a:xfrm>
          <a:prstGeom prst="rect">
            <a:avLst/>
          </a:prstGeom>
          <a:noFill/>
        </p:spPr>
        <p:txBody>
          <a:bodyPr wrap="square" rtlCol="0">
            <a:spAutoFit/>
          </a:bodyPr>
          <a:lstStyle/>
          <a:p>
            <a:pPr algn="ctr"/>
            <a:r>
              <a:rPr lang="en-US" sz="1400" dirty="0"/>
              <a:t>2. verify( )</a:t>
            </a:r>
          </a:p>
        </p:txBody>
      </p:sp>
      <p:cxnSp>
        <p:nvCxnSpPr>
          <p:cNvPr id="17" name="Straight Arrow Connector 16">
            <a:extLst>
              <a:ext uri="{FF2B5EF4-FFF2-40B4-BE49-F238E27FC236}">
                <a16:creationId xmlns:a16="http://schemas.microsoft.com/office/drawing/2014/main" id="{71A48EEA-C704-47E1-BC37-B608F4417534}"/>
              </a:ext>
            </a:extLst>
          </p:cNvPr>
          <p:cNvCxnSpPr>
            <a:cxnSpLocks/>
          </p:cNvCxnSpPr>
          <p:nvPr/>
        </p:nvCxnSpPr>
        <p:spPr>
          <a:xfrm>
            <a:off x="4456145" y="2194722"/>
            <a:ext cx="224945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7C70AC5-FB71-42B5-ACE2-7A23CEC46298}"/>
              </a:ext>
            </a:extLst>
          </p:cNvPr>
          <p:cNvSpPr txBox="1"/>
          <p:nvPr/>
        </p:nvSpPr>
        <p:spPr>
          <a:xfrm>
            <a:off x="2223716" y="2514600"/>
            <a:ext cx="2133593" cy="307777"/>
          </a:xfrm>
          <a:prstGeom prst="rect">
            <a:avLst/>
          </a:prstGeom>
          <a:noFill/>
        </p:spPr>
        <p:txBody>
          <a:bodyPr wrap="square" rtlCol="0">
            <a:spAutoFit/>
          </a:bodyPr>
          <a:lstStyle/>
          <a:p>
            <a:pPr algn="ctr"/>
            <a:r>
              <a:rPr lang="en-US" sz="1400" dirty="0"/>
              <a:t>4. return done</a:t>
            </a:r>
          </a:p>
        </p:txBody>
      </p:sp>
      <p:cxnSp>
        <p:nvCxnSpPr>
          <p:cNvPr id="19" name="Straight Arrow Connector 18">
            <a:extLst>
              <a:ext uri="{FF2B5EF4-FFF2-40B4-BE49-F238E27FC236}">
                <a16:creationId xmlns:a16="http://schemas.microsoft.com/office/drawing/2014/main" id="{AFD10D87-EE6A-4B4A-9A9D-74E78F2F890F}"/>
              </a:ext>
            </a:extLst>
          </p:cNvPr>
          <p:cNvCxnSpPr/>
          <p:nvPr/>
        </p:nvCxnSpPr>
        <p:spPr>
          <a:xfrm>
            <a:off x="2209800" y="2824917"/>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0C641EE-B6E8-4231-88F8-35915C98A71D}"/>
              </a:ext>
            </a:extLst>
          </p:cNvPr>
          <p:cNvSpPr txBox="1"/>
          <p:nvPr/>
        </p:nvSpPr>
        <p:spPr>
          <a:xfrm>
            <a:off x="2243623" y="2867363"/>
            <a:ext cx="2133593" cy="307777"/>
          </a:xfrm>
          <a:prstGeom prst="rect">
            <a:avLst/>
          </a:prstGeom>
          <a:noFill/>
        </p:spPr>
        <p:txBody>
          <a:bodyPr wrap="square" rtlCol="0">
            <a:spAutoFit/>
          </a:bodyPr>
          <a:lstStyle/>
          <a:p>
            <a:pPr algn="ctr"/>
            <a:r>
              <a:rPr lang="en-US" sz="1400" dirty="0"/>
              <a:t>5. withdraw( )</a:t>
            </a:r>
          </a:p>
        </p:txBody>
      </p:sp>
      <p:cxnSp>
        <p:nvCxnSpPr>
          <p:cNvPr id="21" name="Straight Arrow Connector 20">
            <a:extLst>
              <a:ext uri="{FF2B5EF4-FFF2-40B4-BE49-F238E27FC236}">
                <a16:creationId xmlns:a16="http://schemas.microsoft.com/office/drawing/2014/main" id="{5C8AD149-9EBF-492D-8847-4AC129766EE8}"/>
              </a:ext>
            </a:extLst>
          </p:cNvPr>
          <p:cNvCxnSpPr>
            <a:cxnSpLocks/>
          </p:cNvCxnSpPr>
          <p:nvPr/>
        </p:nvCxnSpPr>
        <p:spPr>
          <a:xfrm>
            <a:off x="2205522" y="3172163"/>
            <a:ext cx="22463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8B4D782-9F26-48FD-AAD8-34DEE4716C18}"/>
              </a:ext>
            </a:extLst>
          </p:cNvPr>
          <p:cNvSpPr txBox="1"/>
          <p:nvPr/>
        </p:nvSpPr>
        <p:spPr>
          <a:xfrm>
            <a:off x="4505518" y="2956722"/>
            <a:ext cx="2133593" cy="307777"/>
          </a:xfrm>
          <a:prstGeom prst="rect">
            <a:avLst/>
          </a:prstGeom>
          <a:noFill/>
        </p:spPr>
        <p:txBody>
          <a:bodyPr wrap="square" rtlCol="0">
            <a:spAutoFit/>
          </a:bodyPr>
          <a:lstStyle/>
          <a:p>
            <a:pPr algn="ctr"/>
            <a:r>
              <a:rPr lang="en-US" sz="1400" dirty="0"/>
              <a:t>6. verify( )</a:t>
            </a:r>
          </a:p>
        </p:txBody>
      </p:sp>
      <p:cxnSp>
        <p:nvCxnSpPr>
          <p:cNvPr id="23" name="Straight Arrow Connector 22">
            <a:extLst>
              <a:ext uri="{FF2B5EF4-FFF2-40B4-BE49-F238E27FC236}">
                <a16:creationId xmlns:a16="http://schemas.microsoft.com/office/drawing/2014/main" id="{7F67CE71-1683-437E-8627-348669397858}"/>
              </a:ext>
            </a:extLst>
          </p:cNvPr>
          <p:cNvCxnSpPr>
            <a:cxnSpLocks/>
          </p:cNvCxnSpPr>
          <p:nvPr/>
        </p:nvCxnSpPr>
        <p:spPr>
          <a:xfrm>
            <a:off x="4467417" y="3261522"/>
            <a:ext cx="224945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2FBA739-5312-45B3-AACC-624FBAD21B1A}"/>
              </a:ext>
            </a:extLst>
          </p:cNvPr>
          <p:cNvSpPr txBox="1"/>
          <p:nvPr/>
        </p:nvSpPr>
        <p:spPr>
          <a:xfrm>
            <a:off x="4514854" y="3395246"/>
            <a:ext cx="2133593" cy="307777"/>
          </a:xfrm>
          <a:prstGeom prst="rect">
            <a:avLst/>
          </a:prstGeom>
          <a:noFill/>
        </p:spPr>
        <p:txBody>
          <a:bodyPr wrap="square" rtlCol="0">
            <a:spAutoFit/>
          </a:bodyPr>
          <a:lstStyle/>
          <a:p>
            <a:pPr algn="ctr"/>
            <a:r>
              <a:rPr lang="en-US" sz="1400" dirty="0"/>
              <a:t>7. return valid</a:t>
            </a:r>
          </a:p>
        </p:txBody>
      </p:sp>
      <p:cxnSp>
        <p:nvCxnSpPr>
          <p:cNvPr id="25" name="Straight Arrow Connector 24">
            <a:extLst>
              <a:ext uri="{FF2B5EF4-FFF2-40B4-BE49-F238E27FC236}">
                <a16:creationId xmlns:a16="http://schemas.microsoft.com/office/drawing/2014/main" id="{F0752121-5823-40B4-8AE8-26337C1251BF}"/>
              </a:ext>
            </a:extLst>
          </p:cNvPr>
          <p:cNvCxnSpPr/>
          <p:nvPr/>
        </p:nvCxnSpPr>
        <p:spPr>
          <a:xfrm>
            <a:off x="4467422" y="3733800"/>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7EBF4CA4-1358-440E-A5EB-2DAFDC97CFCC}"/>
              </a:ext>
            </a:extLst>
          </p:cNvPr>
          <p:cNvSpPr/>
          <p:nvPr/>
        </p:nvSpPr>
        <p:spPr>
          <a:xfrm>
            <a:off x="4479709" y="3871122"/>
            <a:ext cx="397092" cy="307774"/>
          </a:xfrm>
          <a:custGeom>
            <a:avLst/>
            <a:gdLst>
              <a:gd name="connsiteX0" fmla="*/ 0 w 728757"/>
              <a:gd name="connsiteY0" fmla="*/ 76384 h 874674"/>
              <a:gd name="connsiteX1" fmla="*/ 615821 w 728757"/>
              <a:gd name="connsiteY1" fmla="*/ 67053 h 874674"/>
              <a:gd name="connsiteX2" fmla="*/ 671805 w 728757"/>
              <a:gd name="connsiteY2" fmla="*/ 794841 h 874674"/>
              <a:gd name="connsiteX3" fmla="*/ 0 w 728757"/>
              <a:gd name="connsiteY3" fmla="*/ 822833 h 874674"/>
              <a:gd name="connsiteX0" fmla="*/ 0 w 728757"/>
              <a:gd name="connsiteY0" fmla="*/ 65103 h 862166"/>
              <a:gd name="connsiteX1" fmla="*/ 615821 w 728757"/>
              <a:gd name="connsiteY1" fmla="*/ 74433 h 862166"/>
              <a:gd name="connsiteX2" fmla="*/ 671805 w 728757"/>
              <a:gd name="connsiteY2" fmla="*/ 783560 h 862166"/>
              <a:gd name="connsiteX3" fmla="*/ 0 w 728757"/>
              <a:gd name="connsiteY3" fmla="*/ 811552 h 862166"/>
              <a:gd name="connsiteX0" fmla="*/ 0 w 710544"/>
              <a:gd name="connsiteY0" fmla="*/ 37643 h 834706"/>
              <a:gd name="connsiteX1" fmla="*/ 615821 w 710544"/>
              <a:gd name="connsiteY1" fmla="*/ 46973 h 834706"/>
              <a:gd name="connsiteX2" fmla="*/ 671805 w 710544"/>
              <a:gd name="connsiteY2" fmla="*/ 756100 h 834706"/>
              <a:gd name="connsiteX3" fmla="*/ 0 w 710544"/>
              <a:gd name="connsiteY3" fmla="*/ 784092 h 834706"/>
              <a:gd name="connsiteX0" fmla="*/ 0 w 706997"/>
              <a:gd name="connsiteY0" fmla="*/ 26107 h 823170"/>
              <a:gd name="connsiteX1" fmla="*/ 615821 w 706997"/>
              <a:gd name="connsiteY1" fmla="*/ 35437 h 823170"/>
              <a:gd name="connsiteX2" fmla="*/ 671805 w 706997"/>
              <a:gd name="connsiteY2" fmla="*/ 744564 h 823170"/>
              <a:gd name="connsiteX3" fmla="*/ 0 w 706997"/>
              <a:gd name="connsiteY3" fmla="*/ 772556 h 823170"/>
              <a:gd name="connsiteX0" fmla="*/ 0 w 671820"/>
              <a:gd name="connsiteY0" fmla="*/ 26107 h 789640"/>
              <a:gd name="connsiteX1" fmla="*/ 615821 w 671820"/>
              <a:gd name="connsiteY1" fmla="*/ 35437 h 789640"/>
              <a:gd name="connsiteX2" fmla="*/ 671805 w 671820"/>
              <a:gd name="connsiteY2" fmla="*/ 744564 h 789640"/>
              <a:gd name="connsiteX3" fmla="*/ 0 w 671820"/>
              <a:gd name="connsiteY3" fmla="*/ 772556 h 789640"/>
              <a:gd name="connsiteX0" fmla="*/ 0 w 671814"/>
              <a:gd name="connsiteY0" fmla="*/ 26107 h 772556"/>
              <a:gd name="connsiteX1" fmla="*/ 615821 w 671814"/>
              <a:gd name="connsiteY1" fmla="*/ 35437 h 772556"/>
              <a:gd name="connsiteX2" fmla="*/ 671805 w 671814"/>
              <a:gd name="connsiteY2" fmla="*/ 744564 h 772556"/>
              <a:gd name="connsiteX3" fmla="*/ 0 w 671814"/>
              <a:gd name="connsiteY3" fmla="*/ 772556 h 772556"/>
              <a:gd name="connsiteX0" fmla="*/ 0 w 671814"/>
              <a:gd name="connsiteY0" fmla="*/ 0 h 746449"/>
              <a:gd name="connsiteX1" fmla="*/ 615821 w 671814"/>
              <a:gd name="connsiteY1" fmla="*/ 9330 h 746449"/>
              <a:gd name="connsiteX2" fmla="*/ 671805 w 671814"/>
              <a:gd name="connsiteY2" fmla="*/ 718457 h 746449"/>
              <a:gd name="connsiteX3" fmla="*/ 0 w 671814"/>
              <a:gd name="connsiteY3" fmla="*/ 746449 h 746449"/>
              <a:gd name="connsiteX0" fmla="*/ 0 w 730115"/>
              <a:gd name="connsiteY0" fmla="*/ 0 h 780774"/>
              <a:gd name="connsiteX1" fmla="*/ 692021 w 730115"/>
              <a:gd name="connsiteY1" fmla="*/ 3469 h 780774"/>
              <a:gd name="connsiteX2" fmla="*/ 671805 w 730115"/>
              <a:gd name="connsiteY2" fmla="*/ 718457 h 780774"/>
              <a:gd name="connsiteX3" fmla="*/ 0 w 730115"/>
              <a:gd name="connsiteY3" fmla="*/ 746449 h 780774"/>
              <a:gd name="connsiteX0" fmla="*/ 0 w 692666"/>
              <a:gd name="connsiteY0" fmla="*/ 0 h 746449"/>
              <a:gd name="connsiteX1" fmla="*/ 692021 w 692666"/>
              <a:gd name="connsiteY1" fmla="*/ 3469 h 746449"/>
              <a:gd name="connsiteX2" fmla="*/ 671805 w 692666"/>
              <a:gd name="connsiteY2" fmla="*/ 718457 h 746449"/>
              <a:gd name="connsiteX3" fmla="*/ 0 w 692666"/>
              <a:gd name="connsiteY3" fmla="*/ 746449 h 746449"/>
              <a:gd name="connsiteX0" fmla="*/ 0 w 751388"/>
              <a:gd name="connsiteY0" fmla="*/ 50670 h 803993"/>
              <a:gd name="connsiteX1" fmla="*/ 692021 w 751388"/>
              <a:gd name="connsiteY1" fmla="*/ 54139 h 803993"/>
              <a:gd name="connsiteX2" fmla="*/ 711589 w 751388"/>
              <a:gd name="connsiteY2" fmla="*/ 803959 h 803993"/>
              <a:gd name="connsiteX3" fmla="*/ 0 w 751388"/>
              <a:gd name="connsiteY3" fmla="*/ 797119 h 803993"/>
              <a:gd name="connsiteX0" fmla="*/ 0 w 712122"/>
              <a:gd name="connsiteY0" fmla="*/ 0 h 753323"/>
              <a:gd name="connsiteX1" fmla="*/ 692021 w 712122"/>
              <a:gd name="connsiteY1" fmla="*/ 3469 h 753323"/>
              <a:gd name="connsiteX2" fmla="*/ 711589 w 712122"/>
              <a:gd name="connsiteY2" fmla="*/ 753289 h 753323"/>
              <a:gd name="connsiteX3" fmla="*/ 0 w 712122"/>
              <a:gd name="connsiteY3" fmla="*/ 746449 h 753323"/>
              <a:gd name="connsiteX0" fmla="*/ 54703 w 747401"/>
              <a:gd name="connsiteY0" fmla="*/ 0 h 902607"/>
              <a:gd name="connsiteX1" fmla="*/ 692021 w 747401"/>
              <a:gd name="connsiteY1" fmla="*/ 152753 h 902607"/>
              <a:gd name="connsiteX2" fmla="*/ 711589 w 747401"/>
              <a:gd name="connsiteY2" fmla="*/ 902573 h 902607"/>
              <a:gd name="connsiteX3" fmla="*/ 0 w 747401"/>
              <a:gd name="connsiteY3" fmla="*/ 895733 h 902607"/>
              <a:gd name="connsiteX0" fmla="*/ 54703 w 747401"/>
              <a:gd name="connsiteY0" fmla="*/ 0 h 902607"/>
              <a:gd name="connsiteX1" fmla="*/ 692021 w 747401"/>
              <a:gd name="connsiteY1" fmla="*/ 152753 h 902607"/>
              <a:gd name="connsiteX2" fmla="*/ 711589 w 747401"/>
              <a:gd name="connsiteY2" fmla="*/ 902573 h 902607"/>
              <a:gd name="connsiteX3" fmla="*/ 0 w 747401"/>
              <a:gd name="connsiteY3" fmla="*/ 895733 h 902607"/>
              <a:gd name="connsiteX0" fmla="*/ 54703 w 712040"/>
              <a:gd name="connsiteY0" fmla="*/ 0 h 902607"/>
              <a:gd name="connsiteX1" fmla="*/ 692021 w 712040"/>
              <a:gd name="connsiteY1" fmla="*/ 152753 h 902607"/>
              <a:gd name="connsiteX2" fmla="*/ 711589 w 712040"/>
              <a:gd name="connsiteY2" fmla="*/ 902573 h 902607"/>
              <a:gd name="connsiteX3" fmla="*/ 0 w 712040"/>
              <a:gd name="connsiteY3" fmla="*/ 895733 h 902607"/>
              <a:gd name="connsiteX0" fmla="*/ 54703 w 743549"/>
              <a:gd name="connsiteY0" fmla="*/ 0 h 902607"/>
              <a:gd name="connsiteX1" fmla="*/ 692021 w 743549"/>
              <a:gd name="connsiteY1" fmla="*/ 152753 h 902607"/>
              <a:gd name="connsiteX2" fmla="*/ 701643 w 743549"/>
              <a:gd name="connsiteY2" fmla="*/ 902573 h 902607"/>
              <a:gd name="connsiteX3" fmla="*/ 0 w 743549"/>
              <a:gd name="connsiteY3" fmla="*/ 895733 h 902607"/>
              <a:gd name="connsiteX0" fmla="*/ 96 w 835293"/>
              <a:gd name="connsiteY0" fmla="*/ 28349 h 822163"/>
              <a:gd name="connsiteX1" fmla="*/ 773711 w 835293"/>
              <a:gd name="connsiteY1" fmla="*/ 72309 h 822163"/>
              <a:gd name="connsiteX2" fmla="*/ 783333 w 835293"/>
              <a:gd name="connsiteY2" fmla="*/ 822129 h 822163"/>
              <a:gd name="connsiteX3" fmla="*/ 81690 w 835293"/>
              <a:gd name="connsiteY3" fmla="*/ 815289 h 822163"/>
              <a:gd name="connsiteX0" fmla="*/ 99 w 857357"/>
              <a:gd name="connsiteY0" fmla="*/ 36484 h 883742"/>
              <a:gd name="connsiteX1" fmla="*/ 748159 w 857357"/>
              <a:gd name="connsiteY1" fmla="*/ 67643 h 883742"/>
              <a:gd name="connsiteX2" fmla="*/ 783336 w 857357"/>
              <a:gd name="connsiteY2" fmla="*/ 830264 h 883742"/>
              <a:gd name="connsiteX3" fmla="*/ 81693 w 857357"/>
              <a:gd name="connsiteY3" fmla="*/ 823424 h 883742"/>
              <a:gd name="connsiteX0" fmla="*/ 83 w 824039"/>
              <a:gd name="connsiteY0" fmla="*/ 0 h 847258"/>
              <a:gd name="connsiteX1" fmla="*/ 748143 w 824039"/>
              <a:gd name="connsiteY1" fmla="*/ 31159 h 847258"/>
              <a:gd name="connsiteX2" fmla="*/ 783320 w 824039"/>
              <a:gd name="connsiteY2" fmla="*/ 793780 h 847258"/>
              <a:gd name="connsiteX3" fmla="*/ 81677 w 824039"/>
              <a:gd name="connsiteY3" fmla="*/ 786940 h 847258"/>
              <a:gd name="connsiteX0" fmla="*/ 103 w 839386"/>
              <a:gd name="connsiteY0" fmla="*/ 61018 h 869879"/>
              <a:gd name="connsiteX1" fmla="*/ 731126 w 839386"/>
              <a:gd name="connsiteY1" fmla="*/ 53780 h 869879"/>
              <a:gd name="connsiteX2" fmla="*/ 766303 w 839386"/>
              <a:gd name="connsiteY2" fmla="*/ 816401 h 869879"/>
              <a:gd name="connsiteX3" fmla="*/ 64660 w 839386"/>
              <a:gd name="connsiteY3" fmla="*/ 809561 h 869879"/>
              <a:gd name="connsiteX0" fmla="*/ 12110 w 856686"/>
              <a:gd name="connsiteY0" fmla="*/ 61018 h 871918"/>
              <a:gd name="connsiteX1" fmla="*/ 743133 w 856686"/>
              <a:gd name="connsiteY1" fmla="*/ 53780 h 871918"/>
              <a:gd name="connsiteX2" fmla="*/ 778310 w 856686"/>
              <a:gd name="connsiteY2" fmla="*/ 816401 h 871918"/>
              <a:gd name="connsiteX3" fmla="*/ 0 w 856686"/>
              <a:gd name="connsiteY3" fmla="*/ 815960 h 871918"/>
              <a:gd name="connsiteX0" fmla="*/ 12110 w 856686"/>
              <a:gd name="connsiteY0" fmla="*/ 55813 h 822066"/>
              <a:gd name="connsiteX1" fmla="*/ 743133 w 856686"/>
              <a:gd name="connsiteY1" fmla="*/ 48575 h 822066"/>
              <a:gd name="connsiteX2" fmla="*/ 778310 w 856686"/>
              <a:gd name="connsiteY2" fmla="*/ 740801 h 822066"/>
              <a:gd name="connsiteX3" fmla="*/ 0 w 856686"/>
              <a:gd name="connsiteY3" fmla="*/ 810755 h 822066"/>
              <a:gd name="connsiteX0" fmla="*/ 12110 w 831147"/>
              <a:gd name="connsiteY0" fmla="*/ 40680 h 795622"/>
              <a:gd name="connsiteX1" fmla="*/ 743133 w 831147"/>
              <a:gd name="connsiteY1" fmla="*/ 33442 h 795622"/>
              <a:gd name="connsiteX2" fmla="*/ 735717 w 831147"/>
              <a:gd name="connsiteY2" fmla="*/ 520882 h 795622"/>
              <a:gd name="connsiteX3" fmla="*/ 0 w 831147"/>
              <a:gd name="connsiteY3" fmla="*/ 795622 h 795622"/>
              <a:gd name="connsiteX0" fmla="*/ 101 w 817588"/>
              <a:gd name="connsiteY0" fmla="*/ 40680 h 574897"/>
              <a:gd name="connsiteX1" fmla="*/ 731124 w 817588"/>
              <a:gd name="connsiteY1" fmla="*/ 33442 h 574897"/>
              <a:gd name="connsiteX2" fmla="*/ 723708 w 817588"/>
              <a:gd name="connsiteY2" fmla="*/ 520882 h 574897"/>
              <a:gd name="connsiteX3" fmla="*/ 13546 w 817588"/>
              <a:gd name="connsiteY3" fmla="*/ 565237 h 574897"/>
              <a:gd name="connsiteX0" fmla="*/ 86 w 781245"/>
              <a:gd name="connsiteY0" fmla="*/ 10026 h 544243"/>
              <a:gd name="connsiteX1" fmla="*/ 731109 w 781245"/>
              <a:gd name="connsiteY1" fmla="*/ 2788 h 544243"/>
              <a:gd name="connsiteX2" fmla="*/ 723693 w 781245"/>
              <a:gd name="connsiteY2" fmla="*/ 490228 h 544243"/>
              <a:gd name="connsiteX3" fmla="*/ 13531 w 781245"/>
              <a:gd name="connsiteY3" fmla="*/ 534583 h 544243"/>
              <a:gd name="connsiteX0" fmla="*/ 86 w 734187"/>
              <a:gd name="connsiteY0" fmla="*/ 10026 h 534583"/>
              <a:gd name="connsiteX1" fmla="*/ 731109 w 734187"/>
              <a:gd name="connsiteY1" fmla="*/ 2788 h 534583"/>
              <a:gd name="connsiteX2" fmla="*/ 723693 w 734187"/>
              <a:gd name="connsiteY2" fmla="*/ 490228 h 534583"/>
              <a:gd name="connsiteX3" fmla="*/ 13531 w 734187"/>
              <a:gd name="connsiteY3" fmla="*/ 534583 h 534583"/>
              <a:gd name="connsiteX0" fmla="*/ 99 w 782936"/>
              <a:gd name="connsiteY0" fmla="*/ 43280 h 567837"/>
              <a:gd name="connsiteX1" fmla="*/ 731122 w 782936"/>
              <a:gd name="connsiteY1" fmla="*/ 36042 h 567837"/>
              <a:gd name="connsiteX2" fmla="*/ 723706 w 782936"/>
              <a:gd name="connsiteY2" fmla="*/ 558714 h 567837"/>
              <a:gd name="connsiteX3" fmla="*/ 13544 w 782936"/>
              <a:gd name="connsiteY3" fmla="*/ 567837 h 567837"/>
              <a:gd name="connsiteX0" fmla="*/ 86 w 731130"/>
              <a:gd name="connsiteY0" fmla="*/ 7330 h 531887"/>
              <a:gd name="connsiteX1" fmla="*/ 731109 w 731130"/>
              <a:gd name="connsiteY1" fmla="*/ 92 h 531887"/>
              <a:gd name="connsiteX2" fmla="*/ 723693 w 731130"/>
              <a:gd name="connsiteY2" fmla="*/ 522764 h 531887"/>
              <a:gd name="connsiteX3" fmla="*/ 13531 w 731130"/>
              <a:gd name="connsiteY3" fmla="*/ 531887 h 531887"/>
            </a:gdLst>
            <a:ahLst/>
            <a:cxnLst>
              <a:cxn ang="0">
                <a:pos x="connsiteX0" y="connsiteY0"/>
              </a:cxn>
              <a:cxn ang="0">
                <a:pos x="connsiteX1" y="connsiteY1"/>
              </a:cxn>
              <a:cxn ang="0">
                <a:pos x="connsiteX2" y="connsiteY2"/>
              </a:cxn>
              <a:cxn ang="0">
                <a:pos x="connsiteX3" y="connsiteY3"/>
              </a:cxn>
            </a:cxnLst>
            <a:rect l="l" t="t" r="r" b="b"/>
            <a:pathLst>
              <a:path w="731130" h="531887">
                <a:moveTo>
                  <a:pt x="86" y="7330"/>
                </a:moveTo>
                <a:cubicBezTo>
                  <a:pt x="-9090" y="9041"/>
                  <a:pt x="735816" y="8136"/>
                  <a:pt x="731109" y="92"/>
                </a:cubicBezTo>
                <a:cubicBezTo>
                  <a:pt x="726402" y="-7952"/>
                  <a:pt x="724029" y="517327"/>
                  <a:pt x="723693" y="522764"/>
                </a:cubicBezTo>
                <a:cubicBezTo>
                  <a:pt x="723357" y="528201"/>
                  <a:pt x="22622" y="528118"/>
                  <a:pt x="13531" y="531887"/>
                </a:cubicBezTo>
              </a:path>
            </a:pathLst>
          </a:custGeom>
          <a:ln w="19050">
            <a:headEnd type="none" w="med" len="med"/>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a:p>
        </p:txBody>
      </p:sp>
      <p:sp>
        <p:nvSpPr>
          <p:cNvPr id="27" name="TextBox 26">
            <a:extLst>
              <a:ext uri="{FF2B5EF4-FFF2-40B4-BE49-F238E27FC236}">
                <a16:creationId xmlns:a16="http://schemas.microsoft.com/office/drawing/2014/main" id="{A594A839-CDD9-4F5C-99C5-9965C843E2FA}"/>
              </a:ext>
            </a:extLst>
          </p:cNvPr>
          <p:cNvSpPr txBox="1"/>
          <p:nvPr/>
        </p:nvSpPr>
        <p:spPr>
          <a:xfrm>
            <a:off x="4897063" y="3871122"/>
            <a:ext cx="1819810" cy="307777"/>
          </a:xfrm>
          <a:prstGeom prst="rect">
            <a:avLst/>
          </a:prstGeom>
          <a:noFill/>
        </p:spPr>
        <p:txBody>
          <a:bodyPr wrap="square" rtlCol="0">
            <a:spAutoFit/>
          </a:bodyPr>
          <a:lstStyle/>
          <a:p>
            <a:r>
              <a:rPr lang="en-US" sz="1400" dirty="0"/>
              <a:t>8. carryout( )</a:t>
            </a:r>
          </a:p>
        </p:txBody>
      </p:sp>
      <p:sp>
        <p:nvSpPr>
          <p:cNvPr id="28" name="Freeform: Shape 27">
            <a:extLst>
              <a:ext uri="{FF2B5EF4-FFF2-40B4-BE49-F238E27FC236}">
                <a16:creationId xmlns:a16="http://schemas.microsoft.com/office/drawing/2014/main" id="{CB0334A4-C061-4A6E-BCC0-20431C2F72E1}"/>
              </a:ext>
            </a:extLst>
          </p:cNvPr>
          <p:cNvSpPr/>
          <p:nvPr/>
        </p:nvSpPr>
        <p:spPr>
          <a:xfrm>
            <a:off x="4481162" y="4361867"/>
            <a:ext cx="392440" cy="307774"/>
          </a:xfrm>
          <a:custGeom>
            <a:avLst/>
            <a:gdLst>
              <a:gd name="connsiteX0" fmla="*/ 0 w 728757"/>
              <a:gd name="connsiteY0" fmla="*/ 76384 h 874674"/>
              <a:gd name="connsiteX1" fmla="*/ 615821 w 728757"/>
              <a:gd name="connsiteY1" fmla="*/ 67053 h 874674"/>
              <a:gd name="connsiteX2" fmla="*/ 671805 w 728757"/>
              <a:gd name="connsiteY2" fmla="*/ 794841 h 874674"/>
              <a:gd name="connsiteX3" fmla="*/ 0 w 728757"/>
              <a:gd name="connsiteY3" fmla="*/ 822833 h 874674"/>
              <a:gd name="connsiteX0" fmla="*/ 0 w 728757"/>
              <a:gd name="connsiteY0" fmla="*/ 65103 h 862166"/>
              <a:gd name="connsiteX1" fmla="*/ 615821 w 728757"/>
              <a:gd name="connsiteY1" fmla="*/ 74433 h 862166"/>
              <a:gd name="connsiteX2" fmla="*/ 671805 w 728757"/>
              <a:gd name="connsiteY2" fmla="*/ 783560 h 862166"/>
              <a:gd name="connsiteX3" fmla="*/ 0 w 728757"/>
              <a:gd name="connsiteY3" fmla="*/ 811552 h 862166"/>
              <a:gd name="connsiteX0" fmla="*/ 0 w 710544"/>
              <a:gd name="connsiteY0" fmla="*/ 37643 h 834706"/>
              <a:gd name="connsiteX1" fmla="*/ 615821 w 710544"/>
              <a:gd name="connsiteY1" fmla="*/ 46973 h 834706"/>
              <a:gd name="connsiteX2" fmla="*/ 671805 w 710544"/>
              <a:gd name="connsiteY2" fmla="*/ 756100 h 834706"/>
              <a:gd name="connsiteX3" fmla="*/ 0 w 710544"/>
              <a:gd name="connsiteY3" fmla="*/ 784092 h 834706"/>
              <a:gd name="connsiteX0" fmla="*/ 0 w 706997"/>
              <a:gd name="connsiteY0" fmla="*/ 26107 h 823170"/>
              <a:gd name="connsiteX1" fmla="*/ 615821 w 706997"/>
              <a:gd name="connsiteY1" fmla="*/ 35437 h 823170"/>
              <a:gd name="connsiteX2" fmla="*/ 671805 w 706997"/>
              <a:gd name="connsiteY2" fmla="*/ 744564 h 823170"/>
              <a:gd name="connsiteX3" fmla="*/ 0 w 706997"/>
              <a:gd name="connsiteY3" fmla="*/ 772556 h 823170"/>
              <a:gd name="connsiteX0" fmla="*/ 0 w 671820"/>
              <a:gd name="connsiteY0" fmla="*/ 26107 h 789640"/>
              <a:gd name="connsiteX1" fmla="*/ 615821 w 671820"/>
              <a:gd name="connsiteY1" fmla="*/ 35437 h 789640"/>
              <a:gd name="connsiteX2" fmla="*/ 671805 w 671820"/>
              <a:gd name="connsiteY2" fmla="*/ 744564 h 789640"/>
              <a:gd name="connsiteX3" fmla="*/ 0 w 671820"/>
              <a:gd name="connsiteY3" fmla="*/ 772556 h 789640"/>
              <a:gd name="connsiteX0" fmla="*/ 0 w 671814"/>
              <a:gd name="connsiteY0" fmla="*/ 26107 h 772556"/>
              <a:gd name="connsiteX1" fmla="*/ 615821 w 671814"/>
              <a:gd name="connsiteY1" fmla="*/ 35437 h 772556"/>
              <a:gd name="connsiteX2" fmla="*/ 671805 w 671814"/>
              <a:gd name="connsiteY2" fmla="*/ 744564 h 772556"/>
              <a:gd name="connsiteX3" fmla="*/ 0 w 671814"/>
              <a:gd name="connsiteY3" fmla="*/ 772556 h 772556"/>
              <a:gd name="connsiteX0" fmla="*/ 0 w 671814"/>
              <a:gd name="connsiteY0" fmla="*/ 0 h 746449"/>
              <a:gd name="connsiteX1" fmla="*/ 615821 w 671814"/>
              <a:gd name="connsiteY1" fmla="*/ 9330 h 746449"/>
              <a:gd name="connsiteX2" fmla="*/ 671805 w 671814"/>
              <a:gd name="connsiteY2" fmla="*/ 718457 h 746449"/>
              <a:gd name="connsiteX3" fmla="*/ 0 w 671814"/>
              <a:gd name="connsiteY3" fmla="*/ 746449 h 746449"/>
              <a:gd name="connsiteX0" fmla="*/ 0 w 730115"/>
              <a:gd name="connsiteY0" fmla="*/ 0 h 780774"/>
              <a:gd name="connsiteX1" fmla="*/ 692021 w 730115"/>
              <a:gd name="connsiteY1" fmla="*/ 3469 h 780774"/>
              <a:gd name="connsiteX2" fmla="*/ 671805 w 730115"/>
              <a:gd name="connsiteY2" fmla="*/ 718457 h 780774"/>
              <a:gd name="connsiteX3" fmla="*/ 0 w 730115"/>
              <a:gd name="connsiteY3" fmla="*/ 746449 h 780774"/>
              <a:gd name="connsiteX0" fmla="*/ 0 w 692666"/>
              <a:gd name="connsiteY0" fmla="*/ 0 h 746449"/>
              <a:gd name="connsiteX1" fmla="*/ 692021 w 692666"/>
              <a:gd name="connsiteY1" fmla="*/ 3469 h 746449"/>
              <a:gd name="connsiteX2" fmla="*/ 671805 w 692666"/>
              <a:gd name="connsiteY2" fmla="*/ 718457 h 746449"/>
              <a:gd name="connsiteX3" fmla="*/ 0 w 692666"/>
              <a:gd name="connsiteY3" fmla="*/ 746449 h 746449"/>
              <a:gd name="connsiteX0" fmla="*/ 0 w 751388"/>
              <a:gd name="connsiteY0" fmla="*/ 50670 h 803993"/>
              <a:gd name="connsiteX1" fmla="*/ 692021 w 751388"/>
              <a:gd name="connsiteY1" fmla="*/ 54139 h 803993"/>
              <a:gd name="connsiteX2" fmla="*/ 711589 w 751388"/>
              <a:gd name="connsiteY2" fmla="*/ 803959 h 803993"/>
              <a:gd name="connsiteX3" fmla="*/ 0 w 751388"/>
              <a:gd name="connsiteY3" fmla="*/ 797119 h 803993"/>
              <a:gd name="connsiteX0" fmla="*/ 0 w 712122"/>
              <a:gd name="connsiteY0" fmla="*/ 0 h 753323"/>
              <a:gd name="connsiteX1" fmla="*/ 692021 w 712122"/>
              <a:gd name="connsiteY1" fmla="*/ 3469 h 753323"/>
              <a:gd name="connsiteX2" fmla="*/ 711589 w 712122"/>
              <a:gd name="connsiteY2" fmla="*/ 753289 h 753323"/>
              <a:gd name="connsiteX3" fmla="*/ 0 w 712122"/>
              <a:gd name="connsiteY3" fmla="*/ 746449 h 753323"/>
              <a:gd name="connsiteX0" fmla="*/ 54703 w 747401"/>
              <a:gd name="connsiteY0" fmla="*/ 0 h 902607"/>
              <a:gd name="connsiteX1" fmla="*/ 692021 w 747401"/>
              <a:gd name="connsiteY1" fmla="*/ 152753 h 902607"/>
              <a:gd name="connsiteX2" fmla="*/ 711589 w 747401"/>
              <a:gd name="connsiteY2" fmla="*/ 902573 h 902607"/>
              <a:gd name="connsiteX3" fmla="*/ 0 w 747401"/>
              <a:gd name="connsiteY3" fmla="*/ 895733 h 902607"/>
              <a:gd name="connsiteX0" fmla="*/ 54703 w 747401"/>
              <a:gd name="connsiteY0" fmla="*/ 0 h 902607"/>
              <a:gd name="connsiteX1" fmla="*/ 692021 w 747401"/>
              <a:gd name="connsiteY1" fmla="*/ 152753 h 902607"/>
              <a:gd name="connsiteX2" fmla="*/ 711589 w 747401"/>
              <a:gd name="connsiteY2" fmla="*/ 902573 h 902607"/>
              <a:gd name="connsiteX3" fmla="*/ 0 w 747401"/>
              <a:gd name="connsiteY3" fmla="*/ 895733 h 902607"/>
              <a:gd name="connsiteX0" fmla="*/ 54703 w 712040"/>
              <a:gd name="connsiteY0" fmla="*/ 0 h 902607"/>
              <a:gd name="connsiteX1" fmla="*/ 692021 w 712040"/>
              <a:gd name="connsiteY1" fmla="*/ 152753 h 902607"/>
              <a:gd name="connsiteX2" fmla="*/ 711589 w 712040"/>
              <a:gd name="connsiteY2" fmla="*/ 902573 h 902607"/>
              <a:gd name="connsiteX3" fmla="*/ 0 w 712040"/>
              <a:gd name="connsiteY3" fmla="*/ 895733 h 902607"/>
              <a:gd name="connsiteX0" fmla="*/ 54703 w 743549"/>
              <a:gd name="connsiteY0" fmla="*/ 0 h 902607"/>
              <a:gd name="connsiteX1" fmla="*/ 692021 w 743549"/>
              <a:gd name="connsiteY1" fmla="*/ 152753 h 902607"/>
              <a:gd name="connsiteX2" fmla="*/ 701643 w 743549"/>
              <a:gd name="connsiteY2" fmla="*/ 902573 h 902607"/>
              <a:gd name="connsiteX3" fmla="*/ 0 w 743549"/>
              <a:gd name="connsiteY3" fmla="*/ 895733 h 902607"/>
              <a:gd name="connsiteX0" fmla="*/ 96 w 835293"/>
              <a:gd name="connsiteY0" fmla="*/ 28349 h 822163"/>
              <a:gd name="connsiteX1" fmla="*/ 773711 w 835293"/>
              <a:gd name="connsiteY1" fmla="*/ 72309 h 822163"/>
              <a:gd name="connsiteX2" fmla="*/ 783333 w 835293"/>
              <a:gd name="connsiteY2" fmla="*/ 822129 h 822163"/>
              <a:gd name="connsiteX3" fmla="*/ 81690 w 835293"/>
              <a:gd name="connsiteY3" fmla="*/ 815289 h 822163"/>
              <a:gd name="connsiteX0" fmla="*/ 99 w 857357"/>
              <a:gd name="connsiteY0" fmla="*/ 36484 h 883742"/>
              <a:gd name="connsiteX1" fmla="*/ 748159 w 857357"/>
              <a:gd name="connsiteY1" fmla="*/ 67643 h 883742"/>
              <a:gd name="connsiteX2" fmla="*/ 783336 w 857357"/>
              <a:gd name="connsiteY2" fmla="*/ 830264 h 883742"/>
              <a:gd name="connsiteX3" fmla="*/ 81693 w 857357"/>
              <a:gd name="connsiteY3" fmla="*/ 823424 h 883742"/>
              <a:gd name="connsiteX0" fmla="*/ 83 w 824039"/>
              <a:gd name="connsiteY0" fmla="*/ 0 h 847258"/>
              <a:gd name="connsiteX1" fmla="*/ 748143 w 824039"/>
              <a:gd name="connsiteY1" fmla="*/ 31159 h 847258"/>
              <a:gd name="connsiteX2" fmla="*/ 783320 w 824039"/>
              <a:gd name="connsiteY2" fmla="*/ 793780 h 847258"/>
              <a:gd name="connsiteX3" fmla="*/ 81677 w 824039"/>
              <a:gd name="connsiteY3" fmla="*/ 786940 h 847258"/>
              <a:gd name="connsiteX0" fmla="*/ 103 w 839386"/>
              <a:gd name="connsiteY0" fmla="*/ 61018 h 869879"/>
              <a:gd name="connsiteX1" fmla="*/ 731126 w 839386"/>
              <a:gd name="connsiteY1" fmla="*/ 53780 h 869879"/>
              <a:gd name="connsiteX2" fmla="*/ 766303 w 839386"/>
              <a:gd name="connsiteY2" fmla="*/ 816401 h 869879"/>
              <a:gd name="connsiteX3" fmla="*/ 64660 w 839386"/>
              <a:gd name="connsiteY3" fmla="*/ 809561 h 869879"/>
              <a:gd name="connsiteX0" fmla="*/ 12110 w 856686"/>
              <a:gd name="connsiteY0" fmla="*/ 61018 h 871918"/>
              <a:gd name="connsiteX1" fmla="*/ 743133 w 856686"/>
              <a:gd name="connsiteY1" fmla="*/ 53780 h 871918"/>
              <a:gd name="connsiteX2" fmla="*/ 778310 w 856686"/>
              <a:gd name="connsiteY2" fmla="*/ 816401 h 871918"/>
              <a:gd name="connsiteX3" fmla="*/ 0 w 856686"/>
              <a:gd name="connsiteY3" fmla="*/ 815960 h 871918"/>
              <a:gd name="connsiteX0" fmla="*/ 12110 w 856686"/>
              <a:gd name="connsiteY0" fmla="*/ 55813 h 822066"/>
              <a:gd name="connsiteX1" fmla="*/ 743133 w 856686"/>
              <a:gd name="connsiteY1" fmla="*/ 48575 h 822066"/>
              <a:gd name="connsiteX2" fmla="*/ 778310 w 856686"/>
              <a:gd name="connsiteY2" fmla="*/ 740801 h 822066"/>
              <a:gd name="connsiteX3" fmla="*/ 0 w 856686"/>
              <a:gd name="connsiteY3" fmla="*/ 810755 h 822066"/>
              <a:gd name="connsiteX0" fmla="*/ 12110 w 831147"/>
              <a:gd name="connsiteY0" fmla="*/ 40680 h 795622"/>
              <a:gd name="connsiteX1" fmla="*/ 743133 w 831147"/>
              <a:gd name="connsiteY1" fmla="*/ 33442 h 795622"/>
              <a:gd name="connsiteX2" fmla="*/ 735717 w 831147"/>
              <a:gd name="connsiteY2" fmla="*/ 520882 h 795622"/>
              <a:gd name="connsiteX3" fmla="*/ 0 w 831147"/>
              <a:gd name="connsiteY3" fmla="*/ 795622 h 795622"/>
              <a:gd name="connsiteX0" fmla="*/ 101 w 817588"/>
              <a:gd name="connsiteY0" fmla="*/ 40680 h 574897"/>
              <a:gd name="connsiteX1" fmla="*/ 731124 w 817588"/>
              <a:gd name="connsiteY1" fmla="*/ 33442 h 574897"/>
              <a:gd name="connsiteX2" fmla="*/ 723708 w 817588"/>
              <a:gd name="connsiteY2" fmla="*/ 520882 h 574897"/>
              <a:gd name="connsiteX3" fmla="*/ 13546 w 817588"/>
              <a:gd name="connsiteY3" fmla="*/ 565237 h 574897"/>
              <a:gd name="connsiteX0" fmla="*/ 86 w 781245"/>
              <a:gd name="connsiteY0" fmla="*/ 10026 h 544243"/>
              <a:gd name="connsiteX1" fmla="*/ 731109 w 781245"/>
              <a:gd name="connsiteY1" fmla="*/ 2788 h 544243"/>
              <a:gd name="connsiteX2" fmla="*/ 723693 w 781245"/>
              <a:gd name="connsiteY2" fmla="*/ 490228 h 544243"/>
              <a:gd name="connsiteX3" fmla="*/ 13531 w 781245"/>
              <a:gd name="connsiteY3" fmla="*/ 534583 h 544243"/>
              <a:gd name="connsiteX0" fmla="*/ 86 w 734187"/>
              <a:gd name="connsiteY0" fmla="*/ 10026 h 534583"/>
              <a:gd name="connsiteX1" fmla="*/ 731109 w 734187"/>
              <a:gd name="connsiteY1" fmla="*/ 2788 h 534583"/>
              <a:gd name="connsiteX2" fmla="*/ 723693 w 734187"/>
              <a:gd name="connsiteY2" fmla="*/ 490228 h 534583"/>
              <a:gd name="connsiteX3" fmla="*/ 13531 w 734187"/>
              <a:gd name="connsiteY3" fmla="*/ 534583 h 534583"/>
              <a:gd name="connsiteX0" fmla="*/ 99 w 782936"/>
              <a:gd name="connsiteY0" fmla="*/ 43280 h 567837"/>
              <a:gd name="connsiteX1" fmla="*/ 731122 w 782936"/>
              <a:gd name="connsiteY1" fmla="*/ 36042 h 567837"/>
              <a:gd name="connsiteX2" fmla="*/ 723706 w 782936"/>
              <a:gd name="connsiteY2" fmla="*/ 558714 h 567837"/>
              <a:gd name="connsiteX3" fmla="*/ 13544 w 782936"/>
              <a:gd name="connsiteY3" fmla="*/ 567837 h 567837"/>
              <a:gd name="connsiteX0" fmla="*/ 86 w 731130"/>
              <a:gd name="connsiteY0" fmla="*/ 7330 h 531887"/>
              <a:gd name="connsiteX1" fmla="*/ 731109 w 731130"/>
              <a:gd name="connsiteY1" fmla="*/ 92 h 531887"/>
              <a:gd name="connsiteX2" fmla="*/ 723693 w 731130"/>
              <a:gd name="connsiteY2" fmla="*/ 522764 h 531887"/>
              <a:gd name="connsiteX3" fmla="*/ 13531 w 731130"/>
              <a:gd name="connsiteY3" fmla="*/ 531887 h 531887"/>
            </a:gdLst>
            <a:ahLst/>
            <a:cxnLst>
              <a:cxn ang="0">
                <a:pos x="connsiteX0" y="connsiteY0"/>
              </a:cxn>
              <a:cxn ang="0">
                <a:pos x="connsiteX1" y="connsiteY1"/>
              </a:cxn>
              <a:cxn ang="0">
                <a:pos x="connsiteX2" y="connsiteY2"/>
              </a:cxn>
              <a:cxn ang="0">
                <a:pos x="connsiteX3" y="connsiteY3"/>
              </a:cxn>
            </a:cxnLst>
            <a:rect l="l" t="t" r="r" b="b"/>
            <a:pathLst>
              <a:path w="731130" h="531887">
                <a:moveTo>
                  <a:pt x="86" y="7330"/>
                </a:moveTo>
                <a:cubicBezTo>
                  <a:pt x="-9090" y="9041"/>
                  <a:pt x="735816" y="8136"/>
                  <a:pt x="731109" y="92"/>
                </a:cubicBezTo>
                <a:cubicBezTo>
                  <a:pt x="726402" y="-7952"/>
                  <a:pt x="724029" y="517327"/>
                  <a:pt x="723693" y="522764"/>
                </a:cubicBezTo>
                <a:cubicBezTo>
                  <a:pt x="723357" y="528201"/>
                  <a:pt x="22622" y="528118"/>
                  <a:pt x="13531" y="531887"/>
                </a:cubicBezTo>
              </a:path>
            </a:pathLst>
          </a:custGeom>
          <a:ln w="19050">
            <a:prstDash val="lgDash"/>
            <a:headEnd type="none" w="med" len="med"/>
            <a:tailEnd type="arrow"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dirty="0"/>
          </a:p>
        </p:txBody>
      </p:sp>
      <p:sp>
        <p:nvSpPr>
          <p:cNvPr id="29" name="TextBox 28">
            <a:extLst>
              <a:ext uri="{FF2B5EF4-FFF2-40B4-BE49-F238E27FC236}">
                <a16:creationId xmlns:a16="http://schemas.microsoft.com/office/drawing/2014/main" id="{C908F632-1D68-43D2-85A2-A980624DAC4D}"/>
              </a:ext>
            </a:extLst>
          </p:cNvPr>
          <p:cNvSpPr txBox="1"/>
          <p:nvPr/>
        </p:nvSpPr>
        <p:spPr>
          <a:xfrm>
            <a:off x="4897063" y="4363732"/>
            <a:ext cx="1819809" cy="307777"/>
          </a:xfrm>
          <a:prstGeom prst="rect">
            <a:avLst/>
          </a:prstGeom>
          <a:noFill/>
        </p:spPr>
        <p:txBody>
          <a:bodyPr wrap="square" rtlCol="0">
            <a:spAutoFit/>
          </a:bodyPr>
          <a:lstStyle/>
          <a:p>
            <a:r>
              <a:rPr lang="en-US" sz="1400" dirty="0"/>
              <a:t>9. return done</a:t>
            </a:r>
          </a:p>
        </p:txBody>
      </p:sp>
      <p:sp>
        <p:nvSpPr>
          <p:cNvPr id="30" name="TextBox 29">
            <a:extLst>
              <a:ext uri="{FF2B5EF4-FFF2-40B4-BE49-F238E27FC236}">
                <a16:creationId xmlns:a16="http://schemas.microsoft.com/office/drawing/2014/main" id="{33CC77B3-DE77-4E07-AC95-DACA3C263F0D}"/>
              </a:ext>
            </a:extLst>
          </p:cNvPr>
          <p:cNvSpPr txBox="1"/>
          <p:nvPr/>
        </p:nvSpPr>
        <p:spPr>
          <a:xfrm>
            <a:off x="2283865" y="4502759"/>
            <a:ext cx="2133593" cy="307777"/>
          </a:xfrm>
          <a:prstGeom prst="rect">
            <a:avLst/>
          </a:prstGeom>
          <a:noFill/>
        </p:spPr>
        <p:txBody>
          <a:bodyPr wrap="square" rtlCol="0">
            <a:spAutoFit/>
          </a:bodyPr>
          <a:lstStyle/>
          <a:p>
            <a:pPr algn="ctr"/>
            <a:r>
              <a:rPr lang="en-US" sz="1400" dirty="0"/>
              <a:t>10. return done</a:t>
            </a:r>
          </a:p>
        </p:txBody>
      </p:sp>
      <p:cxnSp>
        <p:nvCxnSpPr>
          <p:cNvPr id="31" name="Straight Arrow Connector 30">
            <a:extLst>
              <a:ext uri="{FF2B5EF4-FFF2-40B4-BE49-F238E27FC236}">
                <a16:creationId xmlns:a16="http://schemas.microsoft.com/office/drawing/2014/main" id="{7E83349F-4553-4F81-A507-6177EB1E29BA}"/>
              </a:ext>
            </a:extLst>
          </p:cNvPr>
          <p:cNvCxnSpPr/>
          <p:nvPr/>
        </p:nvCxnSpPr>
        <p:spPr>
          <a:xfrm>
            <a:off x="2236433" y="4841313"/>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8F57A36-DF35-4741-BDBE-6807F44B01F8}"/>
              </a:ext>
            </a:extLst>
          </p:cNvPr>
          <p:cNvSpPr txBox="1"/>
          <p:nvPr/>
        </p:nvSpPr>
        <p:spPr>
          <a:xfrm>
            <a:off x="4532930" y="5130611"/>
            <a:ext cx="2133593" cy="307777"/>
          </a:xfrm>
          <a:prstGeom prst="rect">
            <a:avLst/>
          </a:prstGeom>
          <a:noFill/>
        </p:spPr>
        <p:txBody>
          <a:bodyPr wrap="square" rtlCol="0">
            <a:spAutoFit/>
          </a:bodyPr>
          <a:lstStyle/>
          <a:p>
            <a:pPr algn="ctr"/>
            <a:r>
              <a:rPr lang="en-US" sz="1400" dirty="0"/>
              <a:t>7. return invalid</a:t>
            </a:r>
          </a:p>
        </p:txBody>
      </p:sp>
      <p:cxnSp>
        <p:nvCxnSpPr>
          <p:cNvPr id="34" name="Straight Arrow Connector 33">
            <a:extLst>
              <a:ext uri="{FF2B5EF4-FFF2-40B4-BE49-F238E27FC236}">
                <a16:creationId xmlns:a16="http://schemas.microsoft.com/office/drawing/2014/main" id="{69C03A1A-77CB-4CE7-A226-393145DF81E0}"/>
              </a:ext>
            </a:extLst>
          </p:cNvPr>
          <p:cNvCxnSpPr/>
          <p:nvPr/>
        </p:nvCxnSpPr>
        <p:spPr>
          <a:xfrm>
            <a:off x="4485498" y="5469165"/>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DA3FB43-FFEF-46FF-B1D2-565330984DD8}"/>
              </a:ext>
            </a:extLst>
          </p:cNvPr>
          <p:cNvSpPr txBox="1"/>
          <p:nvPr/>
        </p:nvSpPr>
        <p:spPr>
          <a:xfrm>
            <a:off x="2252763" y="5316753"/>
            <a:ext cx="2133593" cy="307777"/>
          </a:xfrm>
          <a:prstGeom prst="rect">
            <a:avLst/>
          </a:prstGeom>
          <a:noFill/>
        </p:spPr>
        <p:txBody>
          <a:bodyPr wrap="square" rtlCol="0">
            <a:spAutoFit/>
          </a:bodyPr>
          <a:lstStyle/>
          <a:p>
            <a:pPr algn="ctr"/>
            <a:r>
              <a:rPr lang="en-US" sz="1400" dirty="0"/>
              <a:t>8. return decline</a:t>
            </a:r>
          </a:p>
        </p:txBody>
      </p:sp>
      <p:cxnSp>
        <p:nvCxnSpPr>
          <p:cNvPr id="36" name="Straight Arrow Connector 35">
            <a:extLst>
              <a:ext uri="{FF2B5EF4-FFF2-40B4-BE49-F238E27FC236}">
                <a16:creationId xmlns:a16="http://schemas.microsoft.com/office/drawing/2014/main" id="{D7E3D4F7-6B44-45ED-A5DC-C1AF91FAE40B}"/>
              </a:ext>
            </a:extLst>
          </p:cNvPr>
          <p:cNvCxnSpPr/>
          <p:nvPr/>
        </p:nvCxnSpPr>
        <p:spPr>
          <a:xfrm>
            <a:off x="2205331" y="5655307"/>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7518B38-0220-4803-8708-DA0F8CBD8DFF}"/>
              </a:ext>
            </a:extLst>
          </p:cNvPr>
          <p:cNvSpPr txBox="1"/>
          <p:nvPr/>
        </p:nvSpPr>
        <p:spPr>
          <a:xfrm>
            <a:off x="4526716" y="6097019"/>
            <a:ext cx="2133593" cy="307777"/>
          </a:xfrm>
          <a:prstGeom prst="rect">
            <a:avLst/>
          </a:prstGeom>
          <a:noFill/>
        </p:spPr>
        <p:txBody>
          <a:bodyPr wrap="square" rtlCol="0">
            <a:spAutoFit/>
          </a:bodyPr>
          <a:lstStyle/>
          <a:p>
            <a:pPr algn="ctr"/>
            <a:r>
              <a:rPr lang="en-US" sz="1400" dirty="0"/>
              <a:t>3. return no</a:t>
            </a:r>
          </a:p>
        </p:txBody>
      </p:sp>
      <p:cxnSp>
        <p:nvCxnSpPr>
          <p:cNvPr id="41" name="Straight Arrow Connector 40">
            <a:extLst>
              <a:ext uri="{FF2B5EF4-FFF2-40B4-BE49-F238E27FC236}">
                <a16:creationId xmlns:a16="http://schemas.microsoft.com/office/drawing/2014/main" id="{286EE458-58C9-474E-BA6A-6E95CF94372B}"/>
              </a:ext>
            </a:extLst>
          </p:cNvPr>
          <p:cNvCxnSpPr/>
          <p:nvPr/>
        </p:nvCxnSpPr>
        <p:spPr>
          <a:xfrm>
            <a:off x="4479284" y="6435573"/>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F729F3F-637F-456A-AA35-A00DB0C56550}"/>
              </a:ext>
            </a:extLst>
          </p:cNvPr>
          <p:cNvSpPr txBox="1"/>
          <p:nvPr/>
        </p:nvSpPr>
        <p:spPr>
          <a:xfrm>
            <a:off x="2246549" y="6283161"/>
            <a:ext cx="2133593" cy="307777"/>
          </a:xfrm>
          <a:prstGeom prst="rect">
            <a:avLst/>
          </a:prstGeom>
          <a:noFill/>
        </p:spPr>
        <p:txBody>
          <a:bodyPr wrap="square" rtlCol="0">
            <a:spAutoFit/>
          </a:bodyPr>
          <a:lstStyle/>
          <a:p>
            <a:pPr algn="ctr"/>
            <a:r>
              <a:rPr lang="en-US" sz="1400" dirty="0"/>
              <a:t>4. return deny</a:t>
            </a:r>
          </a:p>
        </p:txBody>
      </p:sp>
      <p:cxnSp>
        <p:nvCxnSpPr>
          <p:cNvPr id="43" name="Straight Arrow Connector 42">
            <a:extLst>
              <a:ext uri="{FF2B5EF4-FFF2-40B4-BE49-F238E27FC236}">
                <a16:creationId xmlns:a16="http://schemas.microsoft.com/office/drawing/2014/main" id="{5C257DB6-CC1E-4434-8D5F-7B986CC93F6F}"/>
              </a:ext>
            </a:extLst>
          </p:cNvPr>
          <p:cNvCxnSpPr/>
          <p:nvPr/>
        </p:nvCxnSpPr>
        <p:spPr>
          <a:xfrm>
            <a:off x="2199117" y="6621715"/>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119859FE-47D6-4319-8439-81E573D71088}"/>
              </a:ext>
            </a:extLst>
          </p:cNvPr>
          <p:cNvSpPr/>
          <p:nvPr/>
        </p:nvSpPr>
        <p:spPr>
          <a:xfrm>
            <a:off x="2057417" y="3394253"/>
            <a:ext cx="4800584" cy="254934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9F016E1A-6912-41DB-93CA-F10E7C52F709}"/>
              </a:ext>
            </a:extLst>
          </p:cNvPr>
          <p:cNvCxnSpPr/>
          <p:nvPr/>
        </p:nvCxnSpPr>
        <p:spPr>
          <a:xfrm>
            <a:off x="2057418" y="5029200"/>
            <a:ext cx="4800582" cy="0"/>
          </a:xfrm>
          <a:prstGeom prst="line">
            <a:avLst/>
          </a:prstGeom>
          <a:ln w="28575">
            <a:solidFill>
              <a:schemeClr val="accent6">
                <a:lumMod val="75000"/>
              </a:schemeClr>
            </a:solidFill>
            <a:prstDash val="dash"/>
          </a:ln>
        </p:spPr>
        <p:style>
          <a:lnRef idx="1">
            <a:schemeClr val="dk1"/>
          </a:lnRef>
          <a:fillRef idx="0">
            <a:schemeClr val="dk1"/>
          </a:fillRef>
          <a:effectRef idx="0">
            <a:schemeClr val="dk1"/>
          </a:effectRef>
          <a:fontRef idx="minor">
            <a:schemeClr val="tx1"/>
          </a:fontRef>
        </p:style>
      </p:cxnSp>
      <p:sp>
        <p:nvSpPr>
          <p:cNvPr id="47" name="Rectangle: Single Corner Snipped 46">
            <a:extLst>
              <a:ext uri="{FF2B5EF4-FFF2-40B4-BE49-F238E27FC236}">
                <a16:creationId xmlns:a16="http://schemas.microsoft.com/office/drawing/2014/main" id="{5E201FAC-4AEC-4620-B9BE-8740109D4599}"/>
              </a:ext>
            </a:extLst>
          </p:cNvPr>
          <p:cNvSpPr/>
          <p:nvPr/>
        </p:nvSpPr>
        <p:spPr>
          <a:xfrm flipV="1">
            <a:off x="2057417" y="3403563"/>
            <a:ext cx="838165" cy="282154"/>
          </a:xfrm>
          <a:prstGeom prst="snip1Rect">
            <a:avLst>
              <a:gd name="adj" fmla="val 50000"/>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617471D1-710F-4D22-BDFD-A2110231DB17}"/>
              </a:ext>
            </a:extLst>
          </p:cNvPr>
          <p:cNvSpPr txBox="1"/>
          <p:nvPr/>
        </p:nvSpPr>
        <p:spPr>
          <a:xfrm>
            <a:off x="2171708" y="3379375"/>
            <a:ext cx="571492" cy="307777"/>
          </a:xfrm>
          <a:prstGeom prst="rect">
            <a:avLst/>
          </a:prstGeom>
          <a:noFill/>
        </p:spPr>
        <p:txBody>
          <a:bodyPr wrap="square" rtlCol="0">
            <a:spAutoFit/>
          </a:bodyPr>
          <a:lstStyle/>
          <a:p>
            <a:pPr algn="ctr"/>
            <a:r>
              <a:rPr lang="en-US" sz="1400" dirty="0"/>
              <a:t>ALT</a:t>
            </a:r>
          </a:p>
        </p:txBody>
      </p:sp>
      <p:sp>
        <p:nvSpPr>
          <p:cNvPr id="49" name="TextBox 48">
            <a:extLst>
              <a:ext uri="{FF2B5EF4-FFF2-40B4-BE49-F238E27FC236}">
                <a16:creationId xmlns:a16="http://schemas.microsoft.com/office/drawing/2014/main" id="{1B7575D6-88A2-4608-9698-F4BEAC917F62}"/>
              </a:ext>
            </a:extLst>
          </p:cNvPr>
          <p:cNvSpPr txBox="1"/>
          <p:nvPr/>
        </p:nvSpPr>
        <p:spPr>
          <a:xfrm>
            <a:off x="2126435" y="3715745"/>
            <a:ext cx="2133593" cy="307777"/>
          </a:xfrm>
          <a:prstGeom prst="rect">
            <a:avLst/>
          </a:prstGeom>
          <a:noFill/>
        </p:spPr>
        <p:txBody>
          <a:bodyPr wrap="square" rtlCol="0">
            <a:spAutoFit/>
          </a:bodyPr>
          <a:lstStyle/>
          <a:p>
            <a:pPr algn="ctr"/>
            <a:r>
              <a:rPr lang="en-US" sz="1400" dirty="0"/>
              <a:t>[withdrawal valid]</a:t>
            </a:r>
          </a:p>
        </p:txBody>
      </p:sp>
      <p:sp>
        <p:nvSpPr>
          <p:cNvPr id="50" name="TextBox 49">
            <a:extLst>
              <a:ext uri="{FF2B5EF4-FFF2-40B4-BE49-F238E27FC236}">
                <a16:creationId xmlns:a16="http://schemas.microsoft.com/office/drawing/2014/main" id="{197EE88E-1F4A-4046-8E82-1FB0A8E7D748}"/>
              </a:ext>
            </a:extLst>
          </p:cNvPr>
          <p:cNvSpPr txBox="1"/>
          <p:nvPr/>
        </p:nvSpPr>
        <p:spPr>
          <a:xfrm>
            <a:off x="2069079" y="4993587"/>
            <a:ext cx="2133593" cy="307777"/>
          </a:xfrm>
          <a:prstGeom prst="rect">
            <a:avLst/>
          </a:prstGeom>
          <a:noFill/>
        </p:spPr>
        <p:txBody>
          <a:bodyPr wrap="square" rtlCol="0">
            <a:spAutoFit/>
          </a:bodyPr>
          <a:lstStyle/>
          <a:p>
            <a:pPr algn="ctr"/>
            <a:r>
              <a:rPr lang="en-US" sz="1400" dirty="0"/>
              <a:t>[withdrawal invalid]</a:t>
            </a:r>
          </a:p>
        </p:txBody>
      </p:sp>
      <p:sp>
        <p:nvSpPr>
          <p:cNvPr id="55" name="Rectangle 54">
            <a:extLst>
              <a:ext uri="{FF2B5EF4-FFF2-40B4-BE49-F238E27FC236}">
                <a16:creationId xmlns:a16="http://schemas.microsoft.com/office/drawing/2014/main" id="{68A98340-9474-49CA-82BF-64E7B3032D0B}"/>
              </a:ext>
            </a:extLst>
          </p:cNvPr>
          <p:cNvSpPr/>
          <p:nvPr/>
        </p:nvSpPr>
        <p:spPr>
          <a:xfrm>
            <a:off x="1981206" y="2286000"/>
            <a:ext cx="4982541" cy="445251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655D3A86-2420-4A41-BB21-36C668716A96}"/>
              </a:ext>
            </a:extLst>
          </p:cNvPr>
          <p:cNvCxnSpPr>
            <a:cxnSpLocks/>
          </p:cNvCxnSpPr>
          <p:nvPr/>
        </p:nvCxnSpPr>
        <p:spPr>
          <a:xfrm>
            <a:off x="1986065" y="6019800"/>
            <a:ext cx="4977682" cy="0"/>
          </a:xfrm>
          <a:prstGeom prst="line">
            <a:avLst/>
          </a:prstGeom>
          <a:ln w="28575">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57" name="Rectangle: Single Corner Snipped 56">
            <a:extLst>
              <a:ext uri="{FF2B5EF4-FFF2-40B4-BE49-F238E27FC236}">
                <a16:creationId xmlns:a16="http://schemas.microsoft.com/office/drawing/2014/main" id="{49D69498-E93B-444A-A2A0-85D11EEC1332}"/>
              </a:ext>
            </a:extLst>
          </p:cNvPr>
          <p:cNvSpPr/>
          <p:nvPr/>
        </p:nvSpPr>
        <p:spPr>
          <a:xfrm flipV="1">
            <a:off x="1981206" y="2286891"/>
            <a:ext cx="838165" cy="282154"/>
          </a:xfrm>
          <a:prstGeom prst="snip1Rect">
            <a:avLst>
              <a:gd name="adj" fmla="val 50000"/>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4A2B8E-690F-4D3D-B6DB-C57D2BC59C67}"/>
              </a:ext>
            </a:extLst>
          </p:cNvPr>
          <p:cNvSpPr txBox="1"/>
          <p:nvPr/>
        </p:nvSpPr>
        <p:spPr>
          <a:xfrm>
            <a:off x="2095497" y="2262703"/>
            <a:ext cx="571492" cy="307777"/>
          </a:xfrm>
          <a:prstGeom prst="rect">
            <a:avLst/>
          </a:prstGeom>
          <a:noFill/>
        </p:spPr>
        <p:txBody>
          <a:bodyPr wrap="square" rtlCol="0">
            <a:spAutoFit/>
          </a:bodyPr>
          <a:lstStyle/>
          <a:p>
            <a:pPr algn="ctr"/>
            <a:r>
              <a:rPr lang="en-US" sz="1400" dirty="0"/>
              <a:t>ALT</a:t>
            </a:r>
          </a:p>
        </p:txBody>
      </p:sp>
      <p:sp>
        <p:nvSpPr>
          <p:cNvPr id="59" name="TextBox 58">
            <a:extLst>
              <a:ext uri="{FF2B5EF4-FFF2-40B4-BE49-F238E27FC236}">
                <a16:creationId xmlns:a16="http://schemas.microsoft.com/office/drawing/2014/main" id="{CE44AE3F-DF45-4F0B-94FA-451689B3F8CB}"/>
              </a:ext>
            </a:extLst>
          </p:cNvPr>
          <p:cNvSpPr txBox="1"/>
          <p:nvPr/>
        </p:nvSpPr>
        <p:spPr>
          <a:xfrm>
            <a:off x="2733478" y="2272827"/>
            <a:ext cx="1718390" cy="307777"/>
          </a:xfrm>
          <a:prstGeom prst="rect">
            <a:avLst/>
          </a:prstGeom>
          <a:noFill/>
        </p:spPr>
        <p:txBody>
          <a:bodyPr wrap="square" rtlCol="0">
            <a:spAutoFit/>
          </a:bodyPr>
          <a:lstStyle/>
          <a:p>
            <a:pPr algn="ctr"/>
            <a:r>
              <a:rPr lang="en-US" sz="1400" dirty="0"/>
              <a:t>[successful]</a:t>
            </a:r>
          </a:p>
        </p:txBody>
      </p:sp>
      <p:sp>
        <p:nvSpPr>
          <p:cNvPr id="62" name="TextBox 61">
            <a:extLst>
              <a:ext uri="{FF2B5EF4-FFF2-40B4-BE49-F238E27FC236}">
                <a16:creationId xmlns:a16="http://schemas.microsoft.com/office/drawing/2014/main" id="{9AFCDFBD-0319-442A-BE74-350391A3F879}"/>
              </a:ext>
            </a:extLst>
          </p:cNvPr>
          <p:cNvSpPr txBox="1"/>
          <p:nvPr/>
        </p:nvSpPr>
        <p:spPr>
          <a:xfrm>
            <a:off x="2457454" y="5989766"/>
            <a:ext cx="1718390" cy="307777"/>
          </a:xfrm>
          <a:prstGeom prst="rect">
            <a:avLst/>
          </a:prstGeom>
          <a:noFill/>
        </p:spPr>
        <p:txBody>
          <a:bodyPr wrap="square" rtlCol="0">
            <a:spAutoFit/>
          </a:bodyPr>
          <a:lstStyle/>
          <a:p>
            <a:pPr algn="ctr"/>
            <a:r>
              <a:rPr lang="en-US" sz="1400" dirty="0"/>
              <a:t>[unsuccessful]</a:t>
            </a:r>
          </a:p>
        </p:txBody>
      </p:sp>
    </p:spTree>
    <p:extLst>
      <p:ext uri="{BB962C8B-B14F-4D97-AF65-F5344CB8AC3E}">
        <p14:creationId xmlns:p14="http://schemas.microsoft.com/office/powerpoint/2010/main" val="2604385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C3689B-973B-4D49-9CBE-DF20476D381B}"/>
              </a:ext>
            </a:extLst>
          </p:cNvPr>
          <p:cNvSpPr>
            <a:spLocks noGrp="1"/>
          </p:cNvSpPr>
          <p:nvPr>
            <p:ph idx="1"/>
          </p:nvPr>
        </p:nvSpPr>
        <p:spPr>
          <a:xfrm>
            <a:off x="457200" y="152400"/>
            <a:ext cx="8382000" cy="1112972"/>
          </a:xfrm>
        </p:spPr>
        <p:txBody>
          <a:bodyPr>
            <a:normAutofit fontScale="47500" lnSpcReduction="20000"/>
          </a:bodyPr>
          <a:lstStyle/>
          <a:p>
            <a:pPr marL="0" indent="0">
              <a:buNone/>
              <a:defRPr/>
            </a:pPr>
            <a:r>
              <a:rPr lang="en-US" sz="2800" dirty="0"/>
              <a:t>In a library management system a student can borrow books. When a student brings the books he wants to borrow to the librarian, the librarian places a borrowing request by scanning the student ID. A session object is created at that time which performs all the borrowing related tasks. It checks the student status from the database. If the student is a regular student and doesn’t have any overdue book, the system allows for the books to be scanned. After the books are scanned the data is written in the database and the librarian is informed </a:t>
            </a:r>
            <a:r>
              <a:rPr lang="en-US" sz="2800" b="1" dirty="0">
                <a:solidFill>
                  <a:srgbClr val="FF0000"/>
                </a:solidFill>
              </a:rPr>
              <a:t>at the same time.</a:t>
            </a:r>
            <a:r>
              <a:rPr lang="en-US" sz="2800" dirty="0"/>
              <a:t> If the student is regular but already has overdue books with him, the request is denied. If the student status is not regular, the request is also denied.</a:t>
            </a:r>
          </a:p>
        </p:txBody>
      </p:sp>
      <p:sp>
        <p:nvSpPr>
          <p:cNvPr id="64" name="TextBox 63">
            <a:extLst>
              <a:ext uri="{FF2B5EF4-FFF2-40B4-BE49-F238E27FC236}">
                <a16:creationId xmlns:a16="http://schemas.microsoft.com/office/drawing/2014/main" id="{0A47A522-89F5-4CBE-A1F0-78944556E31A}"/>
              </a:ext>
            </a:extLst>
          </p:cNvPr>
          <p:cNvSpPr txBox="1"/>
          <p:nvPr/>
        </p:nvSpPr>
        <p:spPr>
          <a:xfrm rot="16200000">
            <a:off x="-136326" y="493811"/>
            <a:ext cx="990601" cy="307777"/>
          </a:xfrm>
          <a:prstGeom prst="rect">
            <a:avLst/>
          </a:prstGeom>
          <a:noFill/>
        </p:spPr>
        <p:txBody>
          <a:bodyPr wrap="square" rtlCol="0">
            <a:spAutoFit/>
          </a:bodyPr>
          <a:lstStyle/>
          <a:p>
            <a:pPr algn="ctr"/>
            <a:r>
              <a:rPr lang="en-US" sz="1400" b="1" u="sng" dirty="0"/>
              <a:t>Case 4</a:t>
            </a:r>
          </a:p>
        </p:txBody>
      </p:sp>
      <p:sp>
        <p:nvSpPr>
          <p:cNvPr id="7" name="TextBox 6">
            <a:extLst>
              <a:ext uri="{FF2B5EF4-FFF2-40B4-BE49-F238E27FC236}">
                <a16:creationId xmlns:a16="http://schemas.microsoft.com/office/drawing/2014/main" id="{6432147A-6793-4181-892D-3917E2E8C98F}"/>
              </a:ext>
            </a:extLst>
          </p:cNvPr>
          <p:cNvSpPr txBox="1"/>
          <p:nvPr/>
        </p:nvSpPr>
        <p:spPr>
          <a:xfrm>
            <a:off x="1257295" y="1661322"/>
            <a:ext cx="2133593" cy="307777"/>
          </a:xfrm>
          <a:prstGeom prst="rect">
            <a:avLst/>
          </a:prstGeom>
          <a:noFill/>
        </p:spPr>
        <p:txBody>
          <a:bodyPr wrap="square" rtlCol="0">
            <a:spAutoFit/>
          </a:bodyPr>
          <a:lstStyle/>
          <a:p>
            <a:pPr algn="ctr"/>
            <a:r>
              <a:rPr lang="en-US" sz="1400" dirty="0"/>
              <a:t>1. Request( )</a:t>
            </a:r>
          </a:p>
        </p:txBody>
      </p:sp>
      <p:sp>
        <p:nvSpPr>
          <p:cNvPr id="8" name="Rectangle 7">
            <a:extLst>
              <a:ext uri="{FF2B5EF4-FFF2-40B4-BE49-F238E27FC236}">
                <a16:creationId xmlns:a16="http://schemas.microsoft.com/office/drawing/2014/main" id="{7CF54E90-B1CB-41F7-A771-870518E75646}"/>
              </a:ext>
            </a:extLst>
          </p:cNvPr>
          <p:cNvSpPr/>
          <p:nvPr/>
        </p:nvSpPr>
        <p:spPr>
          <a:xfrm>
            <a:off x="533394" y="1219200"/>
            <a:ext cx="1371600" cy="380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:Student</a:t>
            </a:r>
          </a:p>
        </p:txBody>
      </p:sp>
      <p:sp>
        <p:nvSpPr>
          <p:cNvPr id="9" name="Rectangle 8">
            <a:extLst>
              <a:ext uri="{FF2B5EF4-FFF2-40B4-BE49-F238E27FC236}">
                <a16:creationId xmlns:a16="http://schemas.microsoft.com/office/drawing/2014/main" id="{275E1569-5037-47E8-AE94-03C4DCEE8692}"/>
              </a:ext>
            </a:extLst>
          </p:cNvPr>
          <p:cNvSpPr/>
          <p:nvPr/>
        </p:nvSpPr>
        <p:spPr>
          <a:xfrm>
            <a:off x="2781294" y="1219200"/>
            <a:ext cx="1371600" cy="380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:Librarian</a:t>
            </a:r>
          </a:p>
        </p:txBody>
      </p:sp>
      <p:sp>
        <p:nvSpPr>
          <p:cNvPr id="10" name="Rectangle 9">
            <a:extLst>
              <a:ext uri="{FF2B5EF4-FFF2-40B4-BE49-F238E27FC236}">
                <a16:creationId xmlns:a16="http://schemas.microsoft.com/office/drawing/2014/main" id="{6C8C18AE-AC2A-4EE5-B731-96DA581BDA50}"/>
              </a:ext>
            </a:extLst>
          </p:cNvPr>
          <p:cNvSpPr/>
          <p:nvPr/>
        </p:nvSpPr>
        <p:spPr>
          <a:xfrm>
            <a:off x="5029194" y="1219200"/>
            <a:ext cx="1371600" cy="380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:Session</a:t>
            </a:r>
          </a:p>
        </p:txBody>
      </p:sp>
      <p:cxnSp>
        <p:nvCxnSpPr>
          <p:cNvPr id="11" name="Straight Connector 10">
            <a:extLst>
              <a:ext uri="{FF2B5EF4-FFF2-40B4-BE49-F238E27FC236}">
                <a16:creationId xmlns:a16="http://schemas.microsoft.com/office/drawing/2014/main" id="{5A3A9669-92C2-409F-8354-6A782459D32D}"/>
              </a:ext>
            </a:extLst>
          </p:cNvPr>
          <p:cNvCxnSpPr>
            <a:cxnSpLocks/>
            <a:stCxn id="8" idx="2"/>
          </p:cNvCxnSpPr>
          <p:nvPr/>
        </p:nvCxnSpPr>
        <p:spPr>
          <a:xfrm>
            <a:off x="1219194" y="1600199"/>
            <a:ext cx="0" cy="5105401"/>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9D3A61D-6CC5-4FC5-925A-9D0715999C32}"/>
              </a:ext>
            </a:extLst>
          </p:cNvPr>
          <p:cNvCxnSpPr>
            <a:cxnSpLocks/>
            <a:stCxn id="9" idx="2"/>
          </p:cNvCxnSpPr>
          <p:nvPr/>
        </p:nvCxnSpPr>
        <p:spPr>
          <a:xfrm>
            <a:off x="3467094" y="1600199"/>
            <a:ext cx="0" cy="5105401"/>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AC42D1F-8FF4-40F5-A7E4-FEB02C6D8AED}"/>
              </a:ext>
            </a:extLst>
          </p:cNvPr>
          <p:cNvCxnSpPr>
            <a:cxnSpLocks/>
            <a:stCxn id="10" idx="2"/>
          </p:cNvCxnSpPr>
          <p:nvPr/>
        </p:nvCxnSpPr>
        <p:spPr>
          <a:xfrm>
            <a:off x="5714994" y="1600199"/>
            <a:ext cx="0" cy="5105401"/>
          </a:xfrm>
          <a:prstGeom prst="line">
            <a:avLst/>
          </a:prstGeom>
          <a:ln w="19050">
            <a:prstDash val="lgDash"/>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FC6536A-96C7-4A38-8779-3C14315ED7BE}"/>
              </a:ext>
            </a:extLst>
          </p:cNvPr>
          <p:cNvCxnSpPr>
            <a:cxnSpLocks/>
          </p:cNvCxnSpPr>
          <p:nvPr/>
        </p:nvCxnSpPr>
        <p:spPr>
          <a:xfrm>
            <a:off x="1219194" y="1966122"/>
            <a:ext cx="224634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41C662-5E7F-4BF3-A16A-15579D8549EC}"/>
              </a:ext>
            </a:extLst>
          </p:cNvPr>
          <p:cNvSpPr txBox="1"/>
          <p:nvPr/>
        </p:nvSpPr>
        <p:spPr>
          <a:xfrm>
            <a:off x="3503640" y="1752600"/>
            <a:ext cx="2133593" cy="307777"/>
          </a:xfrm>
          <a:prstGeom prst="rect">
            <a:avLst/>
          </a:prstGeom>
          <a:noFill/>
        </p:spPr>
        <p:txBody>
          <a:bodyPr wrap="square" rtlCol="0">
            <a:spAutoFit/>
          </a:bodyPr>
          <a:lstStyle/>
          <a:p>
            <a:pPr algn="ctr"/>
            <a:r>
              <a:rPr lang="en-US" sz="1400" dirty="0"/>
              <a:t>2. create( )</a:t>
            </a:r>
          </a:p>
        </p:txBody>
      </p:sp>
      <p:cxnSp>
        <p:nvCxnSpPr>
          <p:cNvPr id="17" name="Straight Arrow Connector 16">
            <a:extLst>
              <a:ext uri="{FF2B5EF4-FFF2-40B4-BE49-F238E27FC236}">
                <a16:creationId xmlns:a16="http://schemas.microsoft.com/office/drawing/2014/main" id="{71A48EEA-C704-47E1-BC37-B608F4417534}"/>
              </a:ext>
            </a:extLst>
          </p:cNvPr>
          <p:cNvCxnSpPr>
            <a:cxnSpLocks/>
          </p:cNvCxnSpPr>
          <p:nvPr/>
        </p:nvCxnSpPr>
        <p:spPr>
          <a:xfrm>
            <a:off x="3465539" y="2057400"/>
            <a:ext cx="224945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7C70AC5-FB71-42B5-ACE2-7A23CEC46298}"/>
              </a:ext>
            </a:extLst>
          </p:cNvPr>
          <p:cNvSpPr txBox="1"/>
          <p:nvPr/>
        </p:nvSpPr>
        <p:spPr>
          <a:xfrm>
            <a:off x="5719301" y="3822936"/>
            <a:ext cx="2133593" cy="307777"/>
          </a:xfrm>
          <a:prstGeom prst="rect">
            <a:avLst/>
          </a:prstGeom>
          <a:noFill/>
        </p:spPr>
        <p:txBody>
          <a:bodyPr wrap="square" rtlCol="0">
            <a:spAutoFit/>
          </a:bodyPr>
          <a:lstStyle/>
          <a:p>
            <a:pPr algn="ctr"/>
            <a:r>
              <a:rPr lang="en-US" sz="1400" dirty="0"/>
              <a:t>8. return done</a:t>
            </a:r>
          </a:p>
        </p:txBody>
      </p:sp>
      <p:cxnSp>
        <p:nvCxnSpPr>
          <p:cNvPr id="19" name="Straight Arrow Connector 18">
            <a:extLst>
              <a:ext uri="{FF2B5EF4-FFF2-40B4-BE49-F238E27FC236}">
                <a16:creationId xmlns:a16="http://schemas.microsoft.com/office/drawing/2014/main" id="{AFD10D87-EE6A-4B4A-9A9D-74E78F2F890F}"/>
              </a:ext>
            </a:extLst>
          </p:cNvPr>
          <p:cNvCxnSpPr>
            <a:cxnSpLocks/>
          </p:cNvCxnSpPr>
          <p:nvPr/>
        </p:nvCxnSpPr>
        <p:spPr>
          <a:xfrm>
            <a:off x="5705385" y="4133253"/>
            <a:ext cx="2517422"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8B4D782-9F26-48FD-AAD8-34DEE4716C18}"/>
              </a:ext>
            </a:extLst>
          </p:cNvPr>
          <p:cNvSpPr txBox="1"/>
          <p:nvPr/>
        </p:nvSpPr>
        <p:spPr>
          <a:xfrm>
            <a:off x="5762819" y="3505200"/>
            <a:ext cx="2133593" cy="307777"/>
          </a:xfrm>
          <a:prstGeom prst="rect">
            <a:avLst/>
          </a:prstGeom>
          <a:noFill/>
        </p:spPr>
        <p:txBody>
          <a:bodyPr wrap="square" rtlCol="0">
            <a:spAutoFit/>
          </a:bodyPr>
          <a:lstStyle/>
          <a:p>
            <a:pPr algn="ctr"/>
            <a:r>
              <a:rPr lang="en-US" sz="1400" dirty="0"/>
              <a:t>7. write( )</a:t>
            </a:r>
          </a:p>
        </p:txBody>
      </p:sp>
      <p:cxnSp>
        <p:nvCxnSpPr>
          <p:cNvPr id="23" name="Straight Arrow Connector 22">
            <a:extLst>
              <a:ext uri="{FF2B5EF4-FFF2-40B4-BE49-F238E27FC236}">
                <a16:creationId xmlns:a16="http://schemas.microsoft.com/office/drawing/2014/main" id="{7F67CE71-1683-437E-8627-348669397858}"/>
              </a:ext>
            </a:extLst>
          </p:cNvPr>
          <p:cNvCxnSpPr>
            <a:cxnSpLocks/>
          </p:cNvCxnSpPr>
          <p:nvPr/>
        </p:nvCxnSpPr>
        <p:spPr>
          <a:xfrm>
            <a:off x="5724718" y="3810000"/>
            <a:ext cx="248659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2FBA739-5312-45B3-AACC-624FBAD21B1A}"/>
              </a:ext>
            </a:extLst>
          </p:cNvPr>
          <p:cNvSpPr txBox="1"/>
          <p:nvPr/>
        </p:nvSpPr>
        <p:spPr>
          <a:xfrm>
            <a:off x="3524248" y="4220235"/>
            <a:ext cx="2133593" cy="307777"/>
          </a:xfrm>
          <a:prstGeom prst="rect">
            <a:avLst/>
          </a:prstGeom>
          <a:noFill/>
        </p:spPr>
        <p:txBody>
          <a:bodyPr wrap="square" rtlCol="0">
            <a:spAutoFit/>
          </a:bodyPr>
          <a:lstStyle/>
          <a:p>
            <a:pPr algn="ctr"/>
            <a:r>
              <a:rPr lang="en-US" sz="1400" dirty="0"/>
              <a:t>7. inform ( )</a:t>
            </a:r>
          </a:p>
        </p:txBody>
      </p:sp>
      <p:cxnSp>
        <p:nvCxnSpPr>
          <p:cNvPr id="25" name="Straight Arrow Connector 24">
            <a:extLst>
              <a:ext uri="{FF2B5EF4-FFF2-40B4-BE49-F238E27FC236}">
                <a16:creationId xmlns:a16="http://schemas.microsoft.com/office/drawing/2014/main" id="{F0752121-5823-40B4-8AE8-26337C1251BF}"/>
              </a:ext>
            </a:extLst>
          </p:cNvPr>
          <p:cNvCxnSpPr/>
          <p:nvPr/>
        </p:nvCxnSpPr>
        <p:spPr>
          <a:xfrm>
            <a:off x="3476816" y="4500366"/>
            <a:ext cx="2209800" cy="0"/>
          </a:xfrm>
          <a:prstGeom prst="straightConnector1">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6" name="Freeform: Shape 25">
            <a:extLst>
              <a:ext uri="{FF2B5EF4-FFF2-40B4-BE49-F238E27FC236}">
                <a16:creationId xmlns:a16="http://schemas.microsoft.com/office/drawing/2014/main" id="{7EBF4CA4-1358-440E-A5EB-2DAFDC97CFCC}"/>
              </a:ext>
            </a:extLst>
          </p:cNvPr>
          <p:cNvSpPr/>
          <p:nvPr/>
        </p:nvSpPr>
        <p:spPr>
          <a:xfrm>
            <a:off x="5725731" y="2628613"/>
            <a:ext cx="397092" cy="307774"/>
          </a:xfrm>
          <a:custGeom>
            <a:avLst/>
            <a:gdLst>
              <a:gd name="connsiteX0" fmla="*/ 0 w 728757"/>
              <a:gd name="connsiteY0" fmla="*/ 76384 h 874674"/>
              <a:gd name="connsiteX1" fmla="*/ 615821 w 728757"/>
              <a:gd name="connsiteY1" fmla="*/ 67053 h 874674"/>
              <a:gd name="connsiteX2" fmla="*/ 671805 w 728757"/>
              <a:gd name="connsiteY2" fmla="*/ 794841 h 874674"/>
              <a:gd name="connsiteX3" fmla="*/ 0 w 728757"/>
              <a:gd name="connsiteY3" fmla="*/ 822833 h 874674"/>
              <a:gd name="connsiteX0" fmla="*/ 0 w 728757"/>
              <a:gd name="connsiteY0" fmla="*/ 65103 h 862166"/>
              <a:gd name="connsiteX1" fmla="*/ 615821 w 728757"/>
              <a:gd name="connsiteY1" fmla="*/ 74433 h 862166"/>
              <a:gd name="connsiteX2" fmla="*/ 671805 w 728757"/>
              <a:gd name="connsiteY2" fmla="*/ 783560 h 862166"/>
              <a:gd name="connsiteX3" fmla="*/ 0 w 728757"/>
              <a:gd name="connsiteY3" fmla="*/ 811552 h 862166"/>
              <a:gd name="connsiteX0" fmla="*/ 0 w 710544"/>
              <a:gd name="connsiteY0" fmla="*/ 37643 h 834706"/>
              <a:gd name="connsiteX1" fmla="*/ 615821 w 710544"/>
              <a:gd name="connsiteY1" fmla="*/ 46973 h 834706"/>
              <a:gd name="connsiteX2" fmla="*/ 671805 w 710544"/>
              <a:gd name="connsiteY2" fmla="*/ 756100 h 834706"/>
              <a:gd name="connsiteX3" fmla="*/ 0 w 710544"/>
              <a:gd name="connsiteY3" fmla="*/ 784092 h 834706"/>
              <a:gd name="connsiteX0" fmla="*/ 0 w 706997"/>
              <a:gd name="connsiteY0" fmla="*/ 26107 h 823170"/>
              <a:gd name="connsiteX1" fmla="*/ 615821 w 706997"/>
              <a:gd name="connsiteY1" fmla="*/ 35437 h 823170"/>
              <a:gd name="connsiteX2" fmla="*/ 671805 w 706997"/>
              <a:gd name="connsiteY2" fmla="*/ 744564 h 823170"/>
              <a:gd name="connsiteX3" fmla="*/ 0 w 706997"/>
              <a:gd name="connsiteY3" fmla="*/ 772556 h 823170"/>
              <a:gd name="connsiteX0" fmla="*/ 0 w 671820"/>
              <a:gd name="connsiteY0" fmla="*/ 26107 h 789640"/>
              <a:gd name="connsiteX1" fmla="*/ 615821 w 671820"/>
              <a:gd name="connsiteY1" fmla="*/ 35437 h 789640"/>
              <a:gd name="connsiteX2" fmla="*/ 671805 w 671820"/>
              <a:gd name="connsiteY2" fmla="*/ 744564 h 789640"/>
              <a:gd name="connsiteX3" fmla="*/ 0 w 671820"/>
              <a:gd name="connsiteY3" fmla="*/ 772556 h 789640"/>
              <a:gd name="connsiteX0" fmla="*/ 0 w 671814"/>
              <a:gd name="connsiteY0" fmla="*/ 26107 h 772556"/>
              <a:gd name="connsiteX1" fmla="*/ 615821 w 671814"/>
              <a:gd name="connsiteY1" fmla="*/ 35437 h 772556"/>
              <a:gd name="connsiteX2" fmla="*/ 671805 w 671814"/>
              <a:gd name="connsiteY2" fmla="*/ 744564 h 772556"/>
              <a:gd name="connsiteX3" fmla="*/ 0 w 671814"/>
              <a:gd name="connsiteY3" fmla="*/ 772556 h 772556"/>
              <a:gd name="connsiteX0" fmla="*/ 0 w 671814"/>
              <a:gd name="connsiteY0" fmla="*/ 0 h 746449"/>
              <a:gd name="connsiteX1" fmla="*/ 615821 w 671814"/>
              <a:gd name="connsiteY1" fmla="*/ 9330 h 746449"/>
              <a:gd name="connsiteX2" fmla="*/ 671805 w 671814"/>
              <a:gd name="connsiteY2" fmla="*/ 718457 h 746449"/>
              <a:gd name="connsiteX3" fmla="*/ 0 w 671814"/>
              <a:gd name="connsiteY3" fmla="*/ 746449 h 746449"/>
              <a:gd name="connsiteX0" fmla="*/ 0 w 730115"/>
              <a:gd name="connsiteY0" fmla="*/ 0 h 780774"/>
              <a:gd name="connsiteX1" fmla="*/ 692021 w 730115"/>
              <a:gd name="connsiteY1" fmla="*/ 3469 h 780774"/>
              <a:gd name="connsiteX2" fmla="*/ 671805 w 730115"/>
              <a:gd name="connsiteY2" fmla="*/ 718457 h 780774"/>
              <a:gd name="connsiteX3" fmla="*/ 0 w 730115"/>
              <a:gd name="connsiteY3" fmla="*/ 746449 h 780774"/>
              <a:gd name="connsiteX0" fmla="*/ 0 w 692666"/>
              <a:gd name="connsiteY0" fmla="*/ 0 h 746449"/>
              <a:gd name="connsiteX1" fmla="*/ 692021 w 692666"/>
              <a:gd name="connsiteY1" fmla="*/ 3469 h 746449"/>
              <a:gd name="connsiteX2" fmla="*/ 671805 w 692666"/>
              <a:gd name="connsiteY2" fmla="*/ 718457 h 746449"/>
              <a:gd name="connsiteX3" fmla="*/ 0 w 692666"/>
              <a:gd name="connsiteY3" fmla="*/ 746449 h 746449"/>
              <a:gd name="connsiteX0" fmla="*/ 0 w 751388"/>
              <a:gd name="connsiteY0" fmla="*/ 50670 h 803993"/>
              <a:gd name="connsiteX1" fmla="*/ 692021 w 751388"/>
              <a:gd name="connsiteY1" fmla="*/ 54139 h 803993"/>
              <a:gd name="connsiteX2" fmla="*/ 711589 w 751388"/>
              <a:gd name="connsiteY2" fmla="*/ 803959 h 803993"/>
              <a:gd name="connsiteX3" fmla="*/ 0 w 751388"/>
              <a:gd name="connsiteY3" fmla="*/ 797119 h 803993"/>
              <a:gd name="connsiteX0" fmla="*/ 0 w 712122"/>
              <a:gd name="connsiteY0" fmla="*/ 0 h 753323"/>
              <a:gd name="connsiteX1" fmla="*/ 692021 w 712122"/>
              <a:gd name="connsiteY1" fmla="*/ 3469 h 753323"/>
              <a:gd name="connsiteX2" fmla="*/ 711589 w 712122"/>
              <a:gd name="connsiteY2" fmla="*/ 753289 h 753323"/>
              <a:gd name="connsiteX3" fmla="*/ 0 w 712122"/>
              <a:gd name="connsiteY3" fmla="*/ 746449 h 753323"/>
              <a:gd name="connsiteX0" fmla="*/ 54703 w 747401"/>
              <a:gd name="connsiteY0" fmla="*/ 0 h 902607"/>
              <a:gd name="connsiteX1" fmla="*/ 692021 w 747401"/>
              <a:gd name="connsiteY1" fmla="*/ 152753 h 902607"/>
              <a:gd name="connsiteX2" fmla="*/ 711589 w 747401"/>
              <a:gd name="connsiteY2" fmla="*/ 902573 h 902607"/>
              <a:gd name="connsiteX3" fmla="*/ 0 w 747401"/>
              <a:gd name="connsiteY3" fmla="*/ 895733 h 902607"/>
              <a:gd name="connsiteX0" fmla="*/ 54703 w 747401"/>
              <a:gd name="connsiteY0" fmla="*/ 0 h 902607"/>
              <a:gd name="connsiteX1" fmla="*/ 692021 w 747401"/>
              <a:gd name="connsiteY1" fmla="*/ 152753 h 902607"/>
              <a:gd name="connsiteX2" fmla="*/ 711589 w 747401"/>
              <a:gd name="connsiteY2" fmla="*/ 902573 h 902607"/>
              <a:gd name="connsiteX3" fmla="*/ 0 w 747401"/>
              <a:gd name="connsiteY3" fmla="*/ 895733 h 902607"/>
              <a:gd name="connsiteX0" fmla="*/ 54703 w 712040"/>
              <a:gd name="connsiteY0" fmla="*/ 0 h 902607"/>
              <a:gd name="connsiteX1" fmla="*/ 692021 w 712040"/>
              <a:gd name="connsiteY1" fmla="*/ 152753 h 902607"/>
              <a:gd name="connsiteX2" fmla="*/ 711589 w 712040"/>
              <a:gd name="connsiteY2" fmla="*/ 902573 h 902607"/>
              <a:gd name="connsiteX3" fmla="*/ 0 w 712040"/>
              <a:gd name="connsiteY3" fmla="*/ 895733 h 902607"/>
              <a:gd name="connsiteX0" fmla="*/ 54703 w 743549"/>
              <a:gd name="connsiteY0" fmla="*/ 0 h 902607"/>
              <a:gd name="connsiteX1" fmla="*/ 692021 w 743549"/>
              <a:gd name="connsiteY1" fmla="*/ 152753 h 902607"/>
              <a:gd name="connsiteX2" fmla="*/ 701643 w 743549"/>
              <a:gd name="connsiteY2" fmla="*/ 902573 h 902607"/>
              <a:gd name="connsiteX3" fmla="*/ 0 w 743549"/>
              <a:gd name="connsiteY3" fmla="*/ 895733 h 902607"/>
              <a:gd name="connsiteX0" fmla="*/ 96 w 835293"/>
              <a:gd name="connsiteY0" fmla="*/ 28349 h 822163"/>
              <a:gd name="connsiteX1" fmla="*/ 773711 w 835293"/>
              <a:gd name="connsiteY1" fmla="*/ 72309 h 822163"/>
              <a:gd name="connsiteX2" fmla="*/ 783333 w 835293"/>
              <a:gd name="connsiteY2" fmla="*/ 822129 h 822163"/>
              <a:gd name="connsiteX3" fmla="*/ 81690 w 835293"/>
              <a:gd name="connsiteY3" fmla="*/ 815289 h 822163"/>
              <a:gd name="connsiteX0" fmla="*/ 99 w 857357"/>
              <a:gd name="connsiteY0" fmla="*/ 36484 h 883742"/>
              <a:gd name="connsiteX1" fmla="*/ 748159 w 857357"/>
              <a:gd name="connsiteY1" fmla="*/ 67643 h 883742"/>
              <a:gd name="connsiteX2" fmla="*/ 783336 w 857357"/>
              <a:gd name="connsiteY2" fmla="*/ 830264 h 883742"/>
              <a:gd name="connsiteX3" fmla="*/ 81693 w 857357"/>
              <a:gd name="connsiteY3" fmla="*/ 823424 h 883742"/>
              <a:gd name="connsiteX0" fmla="*/ 83 w 824039"/>
              <a:gd name="connsiteY0" fmla="*/ 0 h 847258"/>
              <a:gd name="connsiteX1" fmla="*/ 748143 w 824039"/>
              <a:gd name="connsiteY1" fmla="*/ 31159 h 847258"/>
              <a:gd name="connsiteX2" fmla="*/ 783320 w 824039"/>
              <a:gd name="connsiteY2" fmla="*/ 793780 h 847258"/>
              <a:gd name="connsiteX3" fmla="*/ 81677 w 824039"/>
              <a:gd name="connsiteY3" fmla="*/ 786940 h 847258"/>
              <a:gd name="connsiteX0" fmla="*/ 103 w 839386"/>
              <a:gd name="connsiteY0" fmla="*/ 61018 h 869879"/>
              <a:gd name="connsiteX1" fmla="*/ 731126 w 839386"/>
              <a:gd name="connsiteY1" fmla="*/ 53780 h 869879"/>
              <a:gd name="connsiteX2" fmla="*/ 766303 w 839386"/>
              <a:gd name="connsiteY2" fmla="*/ 816401 h 869879"/>
              <a:gd name="connsiteX3" fmla="*/ 64660 w 839386"/>
              <a:gd name="connsiteY3" fmla="*/ 809561 h 869879"/>
              <a:gd name="connsiteX0" fmla="*/ 12110 w 856686"/>
              <a:gd name="connsiteY0" fmla="*/ 61018 h 871918"/>
              <a:gd name="connsiteX1" fmla="*/ 743133 w 856686"/>
              <a:gd name="connsiteY1" fmla="*/ 53780 h 871918"/>
              <a:gd name="connsiteX2" fmla="*/ 778310 w 856686"/>
              <a:gd name="connsiteY2" fmla="*/ 816401 h 871918"/>
              <a:gd name="connsiteX3" fmla="*/ 0 w 856686"/>
              <a:gd name="connsiteY3" fmla="*/ 815960 h 871918"/>
              <a:gd name="connsiteX0" fmla="*/ 12110 w 856686"/>
              <a:gd name="connsiteY0" fmla="*/ 55813 h 822066"/>
              <a:gd name="connsiteX1" fmla="*/ 743133 w 856686"/>
              <a:gd name="connsiteY1" fmla="*/ 48575 h 822066"/>
              <a:gd name="connsiteX2" fmla="*/ 778310 w 856686"/>
              <a:gd name="connsiteY2" fmla="*/ 740801 h 822066"/>
              <a:gd name="connsiteX3" fmla="*/ 0 w 856686"/>
              <a:gd name="connsiteY3" fmla="*/ 810755 h 822066"/>
              <a:gd name="connsiteX0" fmla="*/ 12110 w 831147"/>
              <a:gd name="connsiteY0" fmla="*/ 40680 h 795622"/>
              <a:gd name="connsiteX1" fmla="*/ 743133 w 831147"/>
              <a:gd name="connsiteY1" fmla="*/ 33442 h 795622"/>
              <a:gd name="connsiteX2" fmla="*/ 735717 w 831147"/>
              <a:gd name="connsiteY2" fmla="*/ 520882 h 795622"/>
              <a:gd name="connsiteX3" fmla="*/ 0 w 831147"/>
              <a:gd name="connsiteY3" fmla="*/ 795622 h 795622"/>
              <a:gd name="connsiteX0" fmla="*/ 101 w 817588"/>
              <a:gd name="connsiteY0" fmla="*/ 40680 h 574897"/>
              <a:gd name="connsiteX1" fmla="*/ 731124 w 817588"/>
              <a:gd name="connsiteY1" fmla="*/ 33442 h 574897"/>
              <a:gd name="connsiteX2" fmla="*/ 723708 w 817588"/>
              <a:gd name="connsiteY2" fmla="*/ 520882 h 574897"/>
              <a:gd name="connsiteX3" fmla="*/ 13546 w 817588"/>
              <a:gd name="connsiteY3" fmla="*/ 565237 h 574897"/>
              <a:gd name="connsiteX0" fmla="*/ 86 w 781245"/>
              <a:gd name="connsiteY0" fmla="*/ 10026 h 544243"/>
              <a:gd name="connsiteX1" fmla="*/ 731109 w 781245"/>
              <a:gd name="connsiteY1" fmla="*/ 2788 h 544243"/>
              <a:gd name="connsiteX2" fmla="*/ 723693 w 781245"/>
              <a:gd name="connsiteY2" fmla="*/ 490228 h 544243"/>
              <a:gd name="connsiteX3" fmla="*/ 13531 w 781245"/>
              <a:gd name="connsiteY3" fmla="*/ 534583 h 544243"/>
              <a:gd name="connsiteX0" fmla="*/ 86 w 734187"/>
              <a:gd name="connsiteY0" fmla="*/ 10026 h 534583"/>
              <a:gd name="connsiteX1" fmla="*/ 731109 w 734187"/>
              <a:gd name="connsiteY1" fmla="*/ 2788 h 534583"/>
              <a:gd name="connsiteX2" fmla="*/ 723693 w 734187"/>
              <a:gd name="connsiteY2" fmla="*/ 490228 h 534583"/>
              <a:gd name="connsiteX3" fmla="*/ 13531 w 734187"/>
              <a:gd name="connsiteY3" fmla="*/ 534583 h 534583"/>
              <a:gd name="connsiteX0" fmla="*/ 99 w 782936"/>
              <a:gd name="connsiteY0" fmla="*/ 43280 h 567837"/>
              <a:gd name="connsiteX1" fmla="*/ 731122 w 782936"/>
              <a:gd name="connsiteY1" fmla="*/ 36042 h 567837"/>
              <a:gd name="connsiteX2" fmla="*/ 723706 w 782936"/>
              <a:gd name="connsiteY2" fmla="*/ 558714 h 567837"/>
              <a:gd name="connsiteX3" fmla="*/ 13544 w 782936"/>
              <a:gd name="connsiteY3" fmla="*/ 567837 h 567837"/>
              <a:gd name="connsiteX0" fmla="*/ 86 w 731130"/>
              <a:gd name="connsiteY0" fmla="*/ 7330 h 531887"/>
              <a:gd name="connsiteX1" fmla="*/ 731109 w 731130"/>
              <a:gd name="connsiteY1" fmla="*/ 92 h 531887"/>
              <a:gd name="connsiteX2" fmla="*/ 723693 w 731130"/>
              <a:gd name="connsiteY2" fmla="*/ 522764 h 531887"/>
              <a:gd name="connsiteX3" fmla="*/ 13531 w 731130"/>
              <a:gd name="connsiteY3" fmla="*/ 531887 h 531887"/>
            </a:gdLst>
            <a:ahLst/>
            <a:cxnLst>
              <a:cxn ang="0">
                <a:pos x="connsiteX0" y="connsiteY0"/>
              </a:cxn>
              <a:cxn ang="0">
                <a:pos x="connsiteX1" y="connsiteY1"/>
              </a:cxn>
              <a:cxn ang="0">
                <a:pos x="connsiteX2" y="connsiteY2"/>
              </a:cxn>
              <a:cxn ang="0">
                <a:pos x="connsiteX3" y="connsiteY3"/>
              </a:cxn>
            </a:cxnLst>
            <a:rect l="l" t="t" r="r" b="b"/>
            <a:pathLst>
              <a:path w="731130" h="531887">
                <a:moveTo>
                  <a:pt x="86" y="7330"/>
                </a:moveTo>
                <a:cubicBezTo>
                  <a:pt x="-9090" y="9041"/>
                  <a:pt x="735816" y="8136"/>
                  <a:pt x="731109" y="92"/>
                </a:cubicBezTo>
                <a:cubicBezTo>
                  <a:pt x="726402" y="-7952"/>
                  <a:pt x="724029" y="517327"/>
                  <a:pt x="723693" y="522764"/>
                </a:cubicBezTo>
                <a:cubicBezTo>
                  <a:pt x="723357" y="528201"/>
                  <a:pt x="22622" y="528118"/>
                  <a:pt x="13531" y="531887"/>
                </a:cubicBezTo>
              </a:path>
            </a:pathLst>
          </a:custGeom>
          <a:ln w="19050">
            <a:headEnd type="none" w="med" len="med"/>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a:p>
        </p:txBody>
      </p:sp>
      <p:sp>
        <p:nvSpPr>
          <p:cNvPr id="27" name="TextBox 26">
            <a:extLst>
              <a:ext uri="{FF2B5EF4-FFF2-40B4-BE49-F238E27FC236}">
                <a16:creationId xmlns:a16="http://schemas.microsoft.com/office/drawing/2014/main" id="{A594A839-CDD9-4F5C-99C5-9965C843E2FA}"/>
              </a:ext>
            </a:extLst>
          </p:cNvPr>
          <p:cNvSpPr txBox="1"/>
          <p:nvPr/>
        </p:nvSpPr>
        <p:spPr>
          <a:xfrm>
            <a:off x="6143085" y="2628613"/>
            <a:ext cx="1819810" cy="307777"/>
          </a:xfrm>
          <a:prstGeom prst="rect">
            <a:avLst/>
          </a:prstGeom>
          <a:noFill/>
        </p:spPr>
        <p:txBody>
          <a:bodyPr wrap="square" rtlCol="0">
            <a:spAutoFit/>
          </a:bodyPr>
          <a:lstStyle/>
          <a:p>
            <a:r>
              <a:rPr lang="en-US" sz="1400" dirty="0"/>
              <a:t>5. scan( )</a:t>
            </a:r>
          </a:p>
        </p:txBody>
      </p:sp>
      <p:sp>
        <p:nvSpPr>
          <p:cNvPr id="28" name="Freeform: Shape 27">
            <a:extLst>
              <a:ext uri="{FF2B5EF4-FFF2-40B4-BE49-F238E27FC236}">
                <a16:creationId xmlns:a16="http://schemas.microsoft.com/office/drawing/2014/main" id="{CB0334A4-C061-4A6E-BCC0-20431C2F72E1}"/>
              </a:ext>
            </a:extLst>
          </p:cNvPr>
          <p:cNvSpPr/>
          <p:nvPr/>
        </p:nvSpPr>
        <p:spPr>
          <a:xfrm>
            <a:off x="5727184" y="3119358"/>
            <a:ext cx="392440" cy="307774"/>
          </a:xfrm>
          <a:custGeom>
            <a:avLst/>
            <a:gdLst>
              <a:gd name="connsiteX0" fmla="*/ 0 w 728757"/>
              <a:gd name="connsiteY0" fmla="*/ 76384 h 874674"/>
              <a:gd name="connsiteX1" fmla="*/ 615821 w 728757"/>
              <a:gd name="connsiteY1" fmla="*/ 67053 h 874674"/>
              <a:gd name="connsiteX2" fmla="*/ 671805 w 728757"/>
              <a:gd name="connsiteY2" fmla="*/ 794841 h 874674"/>
              <a:gd name="connsiteX3" fmla="*/ 0 w 728757"/>
              <a:gd name="connsiteY3" fmla="*/ 822833 h 874674"/>
              <a:gd name="connsiteX0" fmla="*/ 0 w 728757"/>
              <a:gd name="connsiteY0" fmla="*/ 65103 h 862166"/>
              <a:gd name="connsiteX1" fmla="*/ 615821 w 728757"/>
              <a:gd name="connsiteY1" fmla="*/ 74433 h 862166"/>
              <a:gd name="connsiteX2" fmla="*/ 671805 w 728757"/>
              <a:gd name="connsiteY2" fmla="*/ 783560 h 862166"/>
              <a:gd name="connsiteX3" fmla="*/ 0 w 728757"/>
              <a:gd name="connsiteY3" fmla="*/ 811552 h 862166"/>
              <a:gd name="connsiteX0" fmla="*/ 0 w 710544"/>
              <a:gd name="connsiteY0" fmla="*/ 37643 h 834706"/>
              <a:gd name="connsiteX1" fmla="*/ 615821 w 710544"/>
              <a:gd name="connsiteY1" fmla="*/ 46973 h 834706"/>
              <a:gd name="connsiteX2" fmla="*/ 671805 w 710544"/>
              <a:gd name="connsiteY2" fmla="*/ 756100 h 834706"/>
              <a:gd name="connsiteX3" fmla="*/ 0 w 710544"/>
              <a:gd name="connsiteY3" fmla="*/ 784092 h 834706"/>
              <a:gd name="connsiteX0" fmla="*/ 0 w 706997"/>
              <a:gd name="connsiteY0" fmla="*/ 26107 h 823170"/>
              <a:gd name="connsiteX1" fmla="*/ 615821 w 706997"/>
              <a:gd name="connsiteY1" fmla="*/ 35437 h 823170"/>
              <a:gd name="connsiteX2" fmla="*/ 671805 w 706997"/>
              <a:gd name="connsiteY2" fmla="*/ 744564 h 823170"/>
              <a:gd name="connsiteX3" fmla="*/ 0 w 706997"/>
              <a:gd name="connsiteY3" fmla="*/ 772556 h 823170"/>
              <a:gd name="connsiteX0" fmla="*/ 0 w 671820"/>
              <a:gd name="connsiteY0" fmla="*/ 26107 h 789640"/>
              <a:gd name="connsiteX1" fmla="*/ 615821 w 671820"/>
              <a:gd name="connsiteY1" fmla="*/ 35437 h 789640"/>
              <a:gd name="connsiteX2" fmla="*/ 671805 w 671820"/>
              <a:gd name="connsiteY2" fmla="*/ 744564 h 789640"/>
              <a:gd name="connsiteX3" fmla="*/ 0 w 671820"/>
              <a:gd name="connsiteY3" fmla="*/ 772556 h 789640"/>
              <a:gd name="connsiteX0" fmla="*/ 0 w 671814"/>
              <a:gd name="connsiteY0" fmla="*/ 26107 h 772556"/>
              <a:gd name="connsiteX1" fmla="*/ 615821 w 671814"/>
              <a:gd name="connsiteY1" fmla="*/ 35437 h 772556"/>
              <a:gd name="connsiteX2" fmla="*/ 671805 w 671814"/>
              <a:gd name="connsiteY2" fmla="*/ 744564 h 772556"/>
              <a:gd name="connsiteX3" fmla="*/ 0 w 671814"/>
              <a:gd name="connsiteY3" fmla="*/ 772556 h 772556"/>
              <a:gd name="connsiteX0" fmla="*/ 0 w 671814"/>
              <a:gd name="connsiteY0" fmla="*/ 0 h 746449"/>
              <a:gd name="connsiteX1" fmla="*/ 615821 w 671814"/>
              <a:gd name="connsiteY1" fmla="*/ 9330 h 746449"/>
              <a:gd name="connsiteX2" fmla="*/ 671805 w 671814"/>
              <a:gd name="connsiteY2" fmla="*/ 718457 h 746449"/>
              <a:gd name="connsiteX3" fmla="*/ 0 w 671814"/>
              <a:gd name="connsiteY3" fmla="*/ 746449 h 746449"/>
              <a:gd name="connsiteX0" fmla="*/ 0 w 730115"/>
              <a:gd name="connsiteY0" fmla="*/ 0 h 780774"/>
              <a:gd name="connsiteX1" fmla="*/ 692021 w 730115"/>
              <a:gd name="connsiteY1" fmla="*/ 3469 h 780774"/>
              <a:gd name="connsiteX2" fmla="*/ 671805 w 730115"/>
              <a:gd name="connsiteY2" fmla="*/ 718457 h 780774"/>
              <a:gd name="connsiteX3" fmla="*/ 0 w 730115"/>
              <a:gd name="connsiteY3" fmla="*/ 746449 h 780774"/>
              <a:gd name="connsiteX0" fmla="*/ 0 w 692666"/>
              <a:gd name="connsiteY0" fmla="*/ 0 h 746449"/>
              <a:gd name="connsiteX1" fmla="*/ 692021 w 692666"/>
              <a:gd name="connsiteY1" fmla="*/ 3469 h 746449"/>
              <a:gd name="connsiteX2" fmla="*/ 671805 w 692666"/>
              <a:gd name="connsiteY2" fmla="*/ 718457 h 746449"/>
              <a:gd name="connsiteX3" fmla="*/ 0 w 692666"/>
              <a:gd name="connsiteY3" fmla="*/ 746449 h 746449"/>
              <a:gd name="connsiteX0" fmla="*/ 0 w 751388"/>
              <a:gd name="connsiteY0" fmla="*/ 50670 h 803993"/>
              <a:gd name="connsiteX1" fmla="*/ 692021 w 751388"/>
              <a:gd name="connsiteY1" fmla="*/ 54139 h 803993"/>
              <a:gd name="connsiteX2" fmla="*/ 711589 w 751388"/>
              <a:gd name="connsiteY2" fmla="*/ 803959 h 803993"/>
              <a:gd name="connsiteX3" fmla="*/ 0 w 751388"/>
              <a:gd name="connsiteY3" fmla="*/ 797119 h 803993"/>
              <a:gd name="connsiteX0" fmla="*/ 0 w 712122"/>
              <a:gd name="connsiteY0" fmla="*/ 0 h 753323"/>
              <a:gd name="connsiteX1" fmla="*/ 692021 w 712122"/>
              <a:gd name="connsiteY1" fmla="*/ 3469 h 753323"/>
              <a:gd name="connsiteX2" fmla="*/ 711589 w 712122"/>
              <a:gd name="connsiteY2" fmla="*/ 753289 h 753323"/>
              <a:gd name="connsiteX3" fmla="*/ 0 w 712122"/>
              <a:gd name="connsiteY3" fmla="*/ 746449 h 753323"/>
              <a:gd name="connsiteX0" fmla="*/ 54703 w 747401"/>
              <a:gd name="connsiteY0" fmla="*/ 0 h 902607"/>
              <a:gd name="connsiteX1" fmla="*/ 692021 w 747401"/>
              <a:gd name="connsiteY1" fmla="*/ 152753 h 902607"/>
              <a:gd name="connsiteX2" fmla="*/ 711589 w 747401"/>
              <a:gd name="connsiteY2" fmla="*/ 902573 h 902607"/>
              <a:gd name="connsiteX3" fmla="*/ 0 w 747401"/>
              <a:gd name="connsiteY3" fmla="*/ 895733 h 902607"/>
              <a:gd name="connsiteX0" fmla="*/ 54703 w 747401"/>
              <a:gd name="connsiteY0" fmla="*/ 0 h 902607"/>
              <a:gd name="connsiteX1" fmla="*/ 692021 w 747401"/>
              <a:gd name="connsiteY1" fmla="*/ 152753 h 902607"/>
              <a:gd name="connsiteX2" fmla="*/ 711589 w 747401"/>
              <a:gd name="connsiteY2" fmla="*/ 902573 h 902607"/>
              <a:gd name="connsiteX3" fmla="*/ 0 w 747401"/>
              <a:gd name="connsiteY3" fmla="*/ 895733 h 902607"/>
              <a:gd name="connsiteX0" fmla="*/ 54703 w 712040"/>
              <a:gd name="connsiteY0" fmla="*/ 0 h 902607"/>
              <a:gd name="connsiteX1" fmla="*/ 692021 w 712040"/>
              <a:gd name="connsiteY1" fmla="*/ 152753 h 902607"/>
              <a:gd name="connsiteX2" fmla="*/ 711589 w 712040"/>
              <a:gd name="connsiteY2" fmla="*/ 902573 h 902607"/>
              <a:gd name="connsiteX3" fmla="*/ 0 w 712040"/>
              <a:gd name="connsiteY3" fmla="*/ 895733 h 902607"/>
              <a:gd name="connsiteX0" fmla="*/ 54703 w 743549"/>
              <a:gd name="connsiteY0" fmla="*/ 0 h 902607"/>
              <a:gd name="connsiteX1" fmla="*/ 692021 w 743549"/>
              <a:gd name="connsiteY1" fmla="*/ 152753 h 902607"/>
              <a:gd name="connsiteX2" fmla="*/ 701643 w 743549"/>
              <a:gd name="connsiteY2" fmla="*/ 902573 h 902607"/>
              <a:gd name="connsiteX3" fmla="*/ 0 w 743549"/>
              <a:gd name="connsiteY3" fmla="*/ 895733 h 902607"/>
              <a:gd name="connsiteX0" fmla="*/ 96 w 835293"/>
              <a:gd name="connsiteY0" fmla="*/ 28349 h 822163"/>
              <a:gd name="connsiteX1" fmla="*/ 773711 w 835293"/>
              <a:gd name="connsiteY1" fmla="*/ 72309 h 822163"/>
              <a:gd name="connsiteX2" fmla="*/ 783333 w 835293"/>
              <a:gd name="connsiteY2" fmla="*/ 822129 h 822163"/>
              <a:gd name="connsiteX3" fmla="*/ 81690 w 835293"/>
              <a:gd name="connsiteY3" fmla="*/ 815289 h 822163"/>
              <a:gd name="connsiteX0" fmla="*/ 99 w 857357"/>
              <a:gd name="connsiteY0" fmla="*/ 36484 h 883742"/>
              <a:gd name="connsiteX1" fmla="*/ 748159 w 857357"/>
              <a:gd name="connsiteY1" fmla="*/ 67643 h 883742"/>
              <a:gd name="connsiteX2" fmla="*/ 783336 w 857357"/>
              <a:gd name="connsiteY2" fmla="*/ 830264 h 883742"/>
              <a:gd name="connsiteX3" fmla="*/ 81693 w 857357"/>
              <a:gd name="connsiteY3" fmla="*/ 823424 h 883742"/>
              <a:gd name="connsiteX0" fmla="*/ 83 w 824039"/>
              <a:gd name="connsiteY0" fmla="*/ 0 h 847258"/>
              <a:gd name="connsiteX1" fmla="*/ 748143 w 824039"/>
              <a:gd name="connsiteY1" fmla="*/ 31159 h 847258"/>
              <a:gd name="connsiteX2" fmla="*/ 783320 w 824039"/>
              <a:gd name="connsiteY2" fmla="*/ 793780 h 847258"/>
              <a:gd name="connsiteX3" fmla="*/ 81677 w 824039"/>
              <a:gd name="connsiteY3" fmla="*/ 786940 h 847258"/>
              <a:gd name="connsiteX0" fmla="*/ 103 w 839386"/>
              <a:gd name="connsiteY0" fmla="*/ 61018 h 869879"/>
              <a:gd name="connsiteX1" fmla="*/ 731126 w 839386"/>
              <a:gd name="connsiteY1" fmla="*/ 53780 h 869879"/>
              <a:gd name="connsiteX2" fmla="*/ 766303 w 839386"/>
              <a:gd name="connsiteY2" fmla="*/ 816401 h 869879"/>
              <a:gd name="connsiteX3" fmla="*/ 64660 w 839386"/>
              <a:gd name="connsiteY3" fmla="*/ 809561 h 869879"/>
              <a:gd name="connsiteX0" fmla="*/ 12110 w 856686"/>
              <a:gd name="connsiteY0" fmla="*/ 61018 h 871918"/>
              <a:gd name="connsiteX1" fmla="*/ 743133 w 856686"/>
              <a:gd name="connsiteY1" fmla="*/ 53780 h 871918"/>
              <a:gd name="connsiteX2" fmla="*/ 778310 w 856686"/>
              <a:gd name="connsiteY2" fmla="*/ 816401 h 871918"/>
              <a:gd name="connsiteX3" fmla="*/ 0 w 856686"/>
              <a:gd name="connsiteY3" fmla="*/ 815960 h 871918"/>
              <a:gd name="connsiteX0" fmla="*/ 12110 w 856686"/>
              <a:gd name="connsiteY0" fmla="*/ 55813 h 822066"/>
              <a:gd name="connsiteX1" fmla="*/ 743133 w 856686"/>
              <a:gd name="connsiteY1" fmla="*/ 48575 h 822066"/>
              <a:gd name="connsiteX2" fmla="*/ 778310 w 856686"/>
              <a:gd name="connsiteY2" fmla="*/ 740801 h 822066"/>
              <a:gd name="connsiteX3" fmla="*/ 0 w 856686"/>
              <a:gd name="connsiteY3" fmla="*/ 810755 h 822066"/>
              <a:gd name="connsiteX0" fmla="*/ 12110 w 831147"/>
              <a:gd name="connsiteY0" fmla="*/ 40680 h 795622"/>
              <a:gd name="connsiteX1" fmla="*/ 743133 w 831147"/>
              <a:gd name="connsiteY1" fmla="*/ 33442 h 795622"/>
              <a:gd name="connsiteX2" fmla="*/ 735717 w 831147"/>
              <a:gd name="connsiteY2" fmla="*/ 520882 h 795622"/>
              <a:gd name="connsiteX3" fmla="*/ 0 w 831147"/>
              <a:gd name="connsiteY3" fmla="*/ 795622 h 795622"/>
              <a:gd name="connsiteX0" fmla="*/ 101 w 817588"/>
              <a:gd name="connsiteY0" fmla="*/ 40680 h 574897"/>
              <a:gd name="connsiteX1" fmla="*/ 731124 w 817588"/>
              <a:gd name="connsiteY1" fmla="*/ 33442 h 574897"/>
              <a:gd name="connsiteX2" fmla="*/ 723708 w 817588"/>
              <a:gd name="connsiteY2" fmla="*/ 520882 h 574897"/>
              <a:gd name="connsiteX3" fmla="*/ 13546 w 817588"/>
              <a:gd name="connsiteY3" fmla="*/ 565237 h 574897"/>
              <a:gd name="connsiteX0" fmla="*/ 86 w 781245"/>
              <a:gd name="connsiteY0" fmla="*/ 10026 h 544243"/>
              <a:gd name="connsiteX1" fmla="*/ 731109 w 781245"/>
              <a:gd name="connsiteY1" fmla="*/ 2788 h 544243"/>
              <a:gd name="connsiteX2" fmla="*/ 723693 w 781245"/>
              <a:gd name="connsiteY2" fmla="*/ 490228 h 544243"/>
              <a:gd name="connsiteX3" fmla="*/ 13531 w 781245"/>
              <a:gd name="connsiteY3" fmla="*/ 534583 h 544243"/>
              <a:gd name="connsiteX0" fmla="*/ 86 w 734187"/>
              <a:gd name="connsiteY0" fmla="*/ 10026 h 534583"/>
              <a:gd name="connsiteX1" fmla="*/ 731109 w 734187"/>
              <a:gd name="connsiteY1" fmla="*/ 2788 h 534583"/>
              <a:gd name="connsiteX2" fmla="*/ 723693 w 734187"/>
              <a:gd name="connsiteY2" fmla="*/ 490228 h 534583"/>
              <a:gd name="connsiteX3" fmla="*/ 13531 w 734187"/>
              <a:gd name="connsiteY3" fmla="*/ 534583 h 534583"/>
              <a:gd name="connsiteX0" fmla="*/ 99 w 782936"/>
              <a:gd name="connsiteY0" fmla="*/ 43280 h 567837"/>
              <a:gd name="connsiteX1" fmla="*/ 731122 w 782936"/>
              <a:gd name="connsiteY1" fmla="*/ 36042 h 567837"/>
              <a:gd name="connsiteX2" fmla="*/ 723706 w 782936"/>
              <a:gd name="connsiteY2" fmla="*/ 558714 h 567837"/>
              <a:gd name="connsiteX3" fmla="*/ 13544 w 782936"/>
              <a:gd name="connsiteY3" fmla="*/ 567837 h 567837"/>
              <a:gd name="connsiteX0" fmla="*/ 86 w 731130"/>
              <a:gd name="connsiteY0" fmla="*/ 7330 h 531887"/>
              <a:gd name="connsiteX1" fmla="*/ 731109 w 731130"/>
              <a:gd name="connsiteY1" fmla="*/ 92 h 531887"/>
              <a:gd name="connsiteX2" fmla="*/ 723693 w 731130"/>
              <a:gd name="connsiteY2" fmla="*/ 522764 h 531887"/>
              <a:gd name="connsiteX3" fmla="*/ 13531 w 731130"/>
              <a:gd name="connsiteY3" fmla="*/ 531887 h 531887"/>
            </a:gdLst>
            <a:ahLst/>
            <a:cxnLst>
              <a:cxn ang="0">
                <a:pos x="connsiteX0" y="connsiteY0"/>
              </a:cxn>
              <a:cxn ang="0">
                <a:pos x="connsiteX1" y="connsiteY1"/>
              </a:cxn>
              <a:cxn ang="0">
                <a:pos x="connsiteX2" y="connsiteY2"/>
              </a:cxn>
              <a:cxn ang="0">
                <a:pos x="connsiteX3" y="connsiteY3"/>
              </a:cxn>
            </a:cxnLst>
            <a:rect l="l" t="t" r="r" b="b"/>
            <a:pathLst>
              <a:path w="731130" h="531887">
                <a:moveTo>
                  <a:pt x="86" y="7330"/>
                </a:moveTo>
                <a:cubicBezTo>
                  <a:pt x="-9090" y="9041"/>
                  <a:pt x="735816" y="8136"/>
                  <a:pt x="731109" y="92"/>
                </a:cubicBezTo>
                <a:cubicBezTo>
                  <a:pt x="726402" y="-7952"/>
                  <a:pt x="724029" y="517327"/>
                  <a:pt x="723693" y="522764"/>
                </a:cubicBezTo>
                <a:cubicBezTo>
                  <a:pt x="723357" y="528201"/>
                  <a:pt x="22622" y="528118"/>
                  <a:pt x="13531" y="531887"/>
                </a:cubicBezTo>
              </a:path>
            </a:pathLst>
          </a:custGeom>
          <a:ln w="19050">
            <a:prstDash val="lgDash"/>
            <a:headEnd type="none" w="med" len="med"/>
            <a:tailEnd type="arrow"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sz="1400" dirty="0"/>
          </a:p>
        </p:txBody>
      </p:sp>
      <p:sp>
        <p:nvSpPr>
          <p:cNvPr id="29" name="TextBox 28">
            <a:extLst>
              <a:ext uri="{FF2B5EF4-FFF2-40B4-BE49-F238E27FC236}">
                <a16:creationId xmlns:a16="http://schemas.microsoft.com/office/drawing/2014/main" id="{C908F632-1D68-43D2-85A2-A980624DAC4D}"/>
              </a:ext>
            </a:extLst>
          </p:cNvPr>
          <p:cNvSpPr txBox="1"/>
          <p:nvPr/>
        </p:nvSpPr>
        <p:spPr>
          <a:xfrm>
            <a:off x="6143085" y="3121223"/>
            <a:ext cx="1819809" cy="307777"/>
          </a:xfrm>
          <a:prstGeom prst="rect">
            <a:avLst/>
          </a:prstGeom>
          <a:noFill/>
        </p:spPr>
        <p:txBody>
          <a:bodyPr wrap="square" rtlCol="0">
            <a:spAutoFit/>
          </a:bodyPr>
          <a:lstStyle/>
          <a:p>
            <a:r>
              <a:rPr lang="en-US" sz="1400" dirty="0"/>
              <a:t>6. return done</a:t>
            </a:r>
          </a:p>
        </p:txBody>
      </p:sp>
      <p:sp>
        <p:nvSpPr>
          <p:cNvPr id="33" name="TextBox 32">
            <a:extLst>
              <a:ext uri="{FF2B5EF4-FFF2-40B4-BE49-F238E27FC236}">
                <a16:creationId xmlns:a16="http://schemas.microsoft.com/office/drawing/2014/main" id="{48F57A36-DF35-4741-BDBE-6807F44B01F8}"/>
              </a:ext>
            </a:extLst>
          </p:cNvPr>
          <p:cNvSpPr txBox="1"/>
          <p:nvPr/>
        </p:nvSpPr>
        <p:spPr>
          <a:xfrm>
            <a:off x="3533577" y="5392294"/>
            <a:ext cx="2133593" cy="307777"/>
          </a:xfrm>
          <a:prstGeom prst="rect">
            <a:avLst/>
          </a:prstGeom>
          <a:noFill/>
        </p:spPr>
        <p:txBody>
          <a:bodyPr wrap="square" rtlCol="0">
            <a:spAutoFit/>
          </a:bodyPr>
          <a:lstStyle/>
          <a:p>
            <a:pPr algn="ctr"/>
            <a:r>
              <a:rPr lang="en-US" sz="1400" dirty="0"/>
              <a:t>5. return info</a:t>
            </a:r>
          </a:p>
        </p:txBody>
      </p:sp>
      <p:cxnSp>
        <p:nvCxnSpPr>
          <p:cNvPr id="34" name="Straight Arrow Connector 33">
            <a:extLst>
              <a:ext uri="{FF2B5EF4-FFF2-40B4-BE49-F238E27FC236}">
                <a16:creationId xmlns:a16="http://schemas.microsoft.com/office/drawing/2014/main" id="{69C03A1A-77CB-4CE7-A226-393145DF81E0}"/>
              </a:ext>
            </a:extLst>
          </p:cNvPr>
          <p:cNvCxnSpPr/>
          <p:nvPr/>
        </p:nvCxnSpPr>
        <p:spPr>
          <a:xfrm>
            <a:off x="3486145" y="5730848"/>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DA3FB43-FFEF-46FF-B1D2-565330984DD8}"/>
              </a:ext>
            </a:extLst>
          </p:cNvPr>
          <p:cNvSpPr txBox="1"/>
          <p:nvPr/>
        </p:nvSpPr>
        <p:spPr>
          <a:xfrm>
            <a:off x="1262157" y="5495992"/>
            <a:ext cx="2133593" cy="307777"/>
          </a:xfrm>
          <a:prstGeom prst="rect">
            <a:avLst/>
          </a:prstGeom>
          <a:noFill/>
        </p:spPr>
        <p:txBody>
          <a:bodyPr wrap="square" rtlCol="0">
            <a:spAutoFit/>
          </a:bodyPr>
          <a:lstStyle/>
          <a:p>
            <a:pPr algn="ctr"/>
            <a:r>
              <a:rPr lang="en-US" sz="1400" dirty="0"/>
              <a:t>6. return deny</a:t>
            </a:r>
          </a:p>
        </p:txBody>
      </p:sp>
      <p:cxnSp>
        <p:nvCxnSpPr>
          <p:cNvPr id="36" name="Straight Arrow Connector 35">
            <a:extLst>
              <a:ext uri="{FF2B5EF4-FFF2-40B4-BE49-F238E27FC236}">
                <a16:creationId xmlns:a16="http://schemas.microsoft.com/office/drawing/2014/main" id="{D7E3D4F7-6B44-45ED-A5DC-C1AF91FAE40B}"/>
              </a:ext>
            </a:extLst>
          </p:cNvPr>
          <p:cNvCxnSpPr/>
          <p:nvPr/>
        </p:nvCxnSpPr>
        <p:spPr>
          <a:xfrm>
            <a:off x="1214725" y="5834546"/>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7518B38-0220-4803-8708-DA0F8CBD8DFF}"/>
              </a:ext>
            </a:extLst>
          </p:cNvPr>
          <p:cNvSpPr txBox="1"/>
          <p:nvPr/>
        </p:nvSpPr>
        <p:spPr>
          <a:xfrm>
            <a:off x="3536110" y="6172200"/>
            <a:ext cx="2133593" cy="307777"/>
          </a:xfrm>
          <a:prstGeom prst="rect">
            <a:avLst/>
          </a:prstGeom>
          <a:noFill/>
        </p:spPr>
        <p:txBody>
          <a:bodyPr wrap="square" rtlCol="0">
            <a:spAutoFit/>
          </a:bodyPr>
          <a:lstStyle/>
          <a:p>
            <a:pPr algn="ctr"/>
            <a:r>
              <a:rPr lang="en-US" sz="1400" dirty="0"/>
              <a:t>5. return info</a:t>
            </a:r>
          </a:p>
        </p:txBody>
      </p:sp>
      <p:cxnSp>
        <p:nvCxnSpPr>
          <p:cNvPr id="41" name="Straight Arrow Connector 40">
            <a:extLst>
              <a:ext uri="{FF2B5EF4-FFF2-40B4-BE49-F238E27FC236}">
                <a16:creationId xmlns:a16="http://schemas.microsoft.com/office/drawing/2014/main" id="{286EE458-58C9-474E-BA6A-6E95CF94372B}"/>
              </a:ext>
            </a:extLst>
          </p:cNvPr>
          <p:cNvCxnSpPr/>
          <p:nvPr/>
        </p:nvCxnSpPr>
        <p:spPr>
          <a:xfrm>
            <a:off x="3488678" y="6510754"/>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F729F3F-637F-456A-AA35-A00DB0C56550}"/>
              </a:ext>
            </a:extLst>
          </p:cNvPr>
          <p:cNvSpPr txBox="1"/>
          <p:nvPr/>
        </p:nvSpPr>
        <p:spPr>
          <a:xfrm>
            <a:off x="1255943" y="6283161"/>
            <a:ext cx="2133593" cy="307777"/>
          </a:xfrm>
          <a:prstGeom prst="rect">
            <a:avLst/>
          </a:prstGeom>
          <a:noFill/>
        </p:spPr>
        <p:txBody>
          <a:bodyPr wrap="square" rtlCol="0">
            <a:spAutoFit/>
          </a:bodyPr>
          <a:lstStyle/>
          <a:p>
            <a:pPr algn="ctr"/>
            <a:r>
              <a:rPr lang="en-US" sz="1400" dirty="0"/>
              <a:t>6. return deny</a:t>
            </a:r>
          </a:p>
        </p:txBody>
      </p:sp>
      <p:cxnSp>
        <p:nvCxnSpPr>
          <p:cNvPr id="43" name="Straight Arrow Connector 42">
            <a:extLst>
              <a:ext uri="{FF2B5EF4-FFF2-40B4-BE49-F238E27FC236}">
                <a16:creationId xmlns:a16="http://schemas.microsoft.com/office/drawing/2014/main" id="{5C257DB6-CC1E-4434-8D5F-7B986CC93F6F}"/>
              </a:ext>
            </a:extLst>
          </p:cNvPr>
          <p:cNvCxnSpPr/>
          <p:nvPr/>
        </p:nvCxnSpPr>
        <p:spPr>
          <a:xfrm>
            <a:off x="1208511" y="6621715"/>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119859FE-47D6-4319-8439-81E573D71088}"/>
              </a:ext>
            </a:extLst>
          </p:cNvPr>
          <p:cNvSpPr/>
          <p:nvPr/>
        </p:nvSpPr>
        <p:spPr>
          <a:xfrm>
            <a:off x="3307514" y="3526381"/>
            <a:ext cx="5060563" cy="1280823"/>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9F016E1A-6912-41DB-93CA-F10E7C52F709}"/>
              </a:ext>
            </a:extLst>
          </p:cNvPr>
          <p:cNvCxnSpPr>
            <a:cxnSpLocks/>
          </p:cNvCxnSpPr>
          <p:nvPr/>
        </p:nvCxnSpPr>
        <p:spPr>
          <a:xfrm>
            <a:off x="3324427" y="4262915"/>
            <a:ext cx="5043650" cy="0"/>
          </a:xfrm>
          <a:prstGeom prst="line">
            <a:avLst/>
          </a:prstGeom>
          <a:ln w="28575">
            <a:solidFill>
              <a:schemeClr val="accent6">
                <a:lumMod val="75000"/>
              </a:schemeClr>
            </a:solidFill>
            <a:prstDash val="dash"/>
          </a:ln>
        </p:spPr>
        <p:style>
          <a:lnRef idx="1">
            <a:schemeClr val="dk1"/>
          </a:lnRef>
          <a:fillRef idx="0">
            <a:schemeClr val="dk1"/>
          </a:fillRef>
          <a:effectRef idx="0">
            <a:schemeClr val="dk1"/>
          </a:effectRef>
          <a:fontRef idx="minor">
            <a:schemeClr val="tx1"/>
          </a:fontRef>
        </p:style>
      </p:cxnSp>
      <p:sp>
        <p:nvSpPr>
          <p:cNvPr id="47" name="Rectangle: Single Corner Snipped 46">
            <a:extLst>
              <a:ext uri="{FF2B5EF4-FFF2-40B4-BE49-F238E27FC236}">
                <a16:creationId xmlns:a16="http://schemas.microsoft.com/office/drawing/2014/main" id="{5E201FAC-4AEC-4620-B9BE-8740109D4599}"/>
              </a:ext>
            </a:extLst>
          </p:cNvPr>
          <p:cNvSpPr/>
          <p:nvPr/>
        </p:nvSpPr>
        <p:spPr>
          <a:xfrm flipV="1">
            <a:off x="3314729" y="3536321"/>
            <a:ext cx="838165" cy="282154"/>
          </a:xfrm>
          <a:prstGeom prst="snip1Rect">
            <a:avLst>
              <a:gd name="adj" fmla="val 50000"/>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617471D1-710F-4D22-BDFD-A2110231DB17}"/>
              </a:ext>
            </a:extLst>
          </p:cNvPr>
          <p:cNvSpPr txBox="1"/>
          <p:nvPr/>
        </p:nvSpPr>
        <p:spPr>
          <a:xfrm>
            <a:off x="3429020" y="3512133"/>
            <a:ext cx="571492" cy="307777"/>
          </a:xfrm>
          <a:prstGeom prst="rect">
            <a:avLst/>
          </a:prstGeom>
          <a:noFill/>
        </p:spPr>
        <p:txBody>
          <a:bodyPr wrap="square" rtlCol="0">
            <a:spAutoFit/>
          </a:bodyPr>
          <a:lstStyle/>
          <a:p>
            <a:pPr algn="ctr"/>
            <a:r>
              <a:rPr lang="en-US" sz="1400" dirty="0"/>
              <a:t>PAR</a:t>
            </a:r>
          </a:p>
        </p:txBody>
      </p:sp>
      <p:sp>
        <p:nvSpPr>
          <p:cNvPr id="55" name="Rectangle 54">
            <a:extLst>
              <a:ext uri="{FF2B5EF4-FFF2-40B4-BE49-F238E27FC236}">
                <a16:creationId xmlns:a16="http://schemas.microsoft.com/office/drawing/2014/main" id="{68A98340-9474-49CA-82BF-64E7B3032D0B}"/>
              </a:ext>
            </a:extLst>
          </p:cNvPr>
          <p:cNvSpPr/>
          <p:nvPr/>
        </p:nvSpPr>
        <p:spPr>
          <a:xfrm>
            <a:off x="609606" y="2209799"/>
            <a:ext cx="7924790" cy="4495801"/>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655D3A86-2420-4A41-BB21-36C668716A96}"/>
              </a:ext>
            </a:extLst>
          </p:cNvPr>
          <p:cNvCxnSpPr>
            <a:cxnSpLocks/>
          </p:cNvCxnSpPr>
          <p:nvPr/>
        </p:nvCxnSpPr>
        <p:spPr>
          <a:xfrm>
            <a:off x="609606" y="5978651"/>
            <a:ext cx="7924790" cy="0"/>
          </a:xfrm>
          <a:prstGeom prst="line">
            <a:avLst/>
          </a:prstGeom>
          <a:ln w="28575">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57" name="Rectangle: Single Corner Snipped 56">
            <a:extLst>
              <a:ext uri="{FF2B5EF4-FFF2-40B4-BE49-F238E27FC236}">
                <a16:creationId xmlns:a16="http://schemas.microsoft.com/office/drawing/2014/main" id="{49D69498-E93B-444A-A2A0-85D11EEC1332}"/>
              </a:ext>
            </a:extLst>
          </p:cNvPr>
          <p:cNvSpPr/>
          <p:nvPr/>
        </p:nvSpPr>
        <p:spPr>
          <a:xfrm flipV="1">
            <a:off x="628683" y="2210691"/>
            <a:ext cx="838165" cy="282154"/>
          </a:xfrm>
          <a:prstGeom prst="snip1Rect">
            <a:avLst>
              <a:gd name="adj" fmla="val 50000"/>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4A2B8E-690F-4D3D-B6DB-C57D2BC59C67}"/>
              </a:ext>
            </a:extLst>
          </p:cNvPr>
          <p:cNvSpPr txBox="1"/>
          <p:nvPr/>
        </p:nvSpPr>
        <p:spPr>
          <a:xfrm>
            <a:off x="742974" y="2186503"/>
            <a:ext cx="571492" cy="307777"/>
          </a:xfrm>
          <a:prstGeom prst="rect">
            <a:avLst/>
          </a:prstGeom>
          <a:noFill/>
        </p:spPr>
        <p:txBody>
          <a:bodyPr wrap="square" rtlCol="0">
            <a:spAutoFit/>
          </a:bodyPr>
          <a:lstStyle/>
          <a:p>
            <a:pPr algn="ctr"/>
            <a:r>
              <a:rPr lang="en-US" sz="1400" dirty="0"/>
              <a:t>ALT</a:t>
            </a:r>
          </a:p>
        </p:txBody>
      </p:sp>
      <p:sp>
        <p:nvSpPr>
          <p:cNvPr id="59" name="TextBox 58">
            <a:extLst>
              <a:ext uri="{FF2B5EF4-FFF2-40B4-BE49-F238E27FC236}">
                <a16:creationId xmlns:a16="http://schemas.microsoft.com/office/drawing/2014/main" id="{CE44AE3F-DF45-4F0B-94FA-451689B3F8CB}"/>
              </a:ext>
            </a:extLst>
          </p:cNvPr>
          <p:cNvSpPr txBox="1"/>
          <p:nvPr/>
        </p:nvSpPr>
        <p:spPr>
          <a:xfrm>
            <a:off x="1650972" y="2215425"/>
            <a:ext cx="2527399" cy="307777"/>
          </a:xfrm>
          <a:prstGeom prst="rect">
            <a:avLst/>
          </a:prstGeom>
          <a:noFill/>
        </p:spPr>
        <p:txBody>
          <a:bodyPr wrap="square" rtlCol="0">
            <a:spAutoFit/>
          </a:bodyPr>
          <a:lstStyle/>
          <a:p>
            <a:pPr algn="ctr"/>
            <a:r>
              <a:rPr lang="en-US" sz="1400" dirty="0"/>
              <a:t>[Regular; no overdue status]</a:t>
            </a:r>
          </a:p>
        </p:txBody>
      </p:sp>
      <p:sp>
        <p:nvSpPr>
          <p:cNvPr id="62" name="TextBox 61">
            <a:extLst>
              <a:ext uri="{FF2B5EF4-FFF2-40B4-BE49-F238E27FC236}">
                <a16:creationId xmlns:a16="http://schemas.microsoft.com/office/drawing/2014/main" id="{9AFCDFBD-0319-442A-BE74-350391A3F879}"/>
              </a:ext>
            </a:extLst>
          </p:cNvPr>
          <p:cNvSpPr txBox="1"/>
          <p:nvPr/>
        </p:nvSpPr>
        <p:spPr>
          <a:xfrm>
            <a:off x="1028720" y="5978651"/>
            <a:ext cx="2459566" cy="307777"/>
          </a:xfrm>
          <a:prstGeom prst="rect">
            <a:avLst/>
          </a:prstGeom>
          <a:noFill/>
        </p:spPr>
        <p:txBody>
          <a:bodyPr wrap="square" rtlCol="0">
            <a:spAutoFit/>
          </a:bodyPr>
          <a:lstStyle/>
          <a:p>
            <a:pPr algn="ctr"/>
            <a:r>
              <a:rPr lang="en-US" sz="1400" dirty="0"/>
              <a:t>[Irregular status]</a:t>
            </a:r>
          </a:p>
        </p:txBody>
      </p:sp>
      <p:sp>
        <p:nvSpPr>
          <p:cNvPr id="65" name="Rectangle 64">
            <a:extLst>
              <a:ext uri="{FF2B5EF4-FFF2-40B4-BE49-F238E27FC236}">
                <a16:creationId xmlns:a16="http://schemas.microsoft.com/office/drawing/2014/main" id="{1005739C-240F-4E39-AE8E-1A7CA124E208}"/>
              </a:ext>
            </a:extLst>
          </p:cNvPr>
          <p:cNvSpPr/>
          <p:nvPr/>
        </p:nvSpPr>
        <p:spPr>
          <a:xfrm>
            <a:off x="7315200" y="1219200"/>
            <a:ext cx="1371600" cy="380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solidFill>
                  <a:schemeClr val="tx1"/>
                </a:solidFill>
              </a:rPr>
              <a:t>:Database</a:t>
            </a:r>
          </a:p>
        </p:txBody>
      </p:sp>
      <p:cxnSp>
        <p:nvCxnSpPr>
          <p:cNvPr id="66" name="Straight Connector 65">
            <a:extLst>
              <a:ext uri="{FF2B5EF4-FFF2-40B4-BE49-F238E27FC236}">
                <a16:creationId xmlns:a16="http://schemas.microsoft.com/office/drawing/2014/main" id="{E2B37CC4-2217-454F-92FA-236C2EB54A3B}"/>
              </a:ext>
            </a:extLst>
          </p:cNvPr>
          <p:cNvCxnSpPr>
            <a:cxnSpLocks/>
          </p:cNvCxnSpPr>
          <p:nvPr/>
        </p:nvCxnSpPr>
        <p:spPr>
          <a:xfrm>
            <a:off x="8222807" y="1600199"/>
            <a:ext cx="0" cy="5105401"/>
          </a:xfrm>
          <a:prstGeom prst="line">
            <a:avLst/>
          </a:prstGeom>
          <a:ln w="19050">
            <a:prstDash val="lgDash"/>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A560C1A1-E3F2-4A56-89A6-DF41ED89AEF2}"/>
              </a:ext>
            </a:extLst>
          </p:cNvPr>
          <p:cNvSpPr txBox="1"/>
          <p:nvPr/>
        </p:nvSpPr>
        <p:spPr>
          <a:xfrm>
            <a:off x="5743372" y="1819312"/>
            <a:ext cx="2133593" cy="307777"/>
          </a:xfrm>
          <a:prstGeom prst="rect">
            <a:avLst/>
          </a:prstGeom>
          <a:noFill/>
        </p:spPr>
        <p:txBody>
          <a:bodyPr wrap="square" rtlCol="0">
            <a:spAutoFit/>
          </a:bodyPr>
          <a:lstStyle/>
          <a:p>
            <a:pPr algn="ctr"/>
            <a:r>
              <a:rPr lang="en-US" sz="1400" dirty="0"/>
              <a:t>3. </a:t>
            </a:r>
            <a:r>
              <a:rPr lang="en-US" sz="1400" dirty="0" err="1"/>
              <a:t>checkStatus</a:t>
            </a:r>
            <a:r>
              <a:rPr lang="en-US" sz="1400" dirty="0"/>
              <a:t>( )</a:t>
            </a:r>
          </a:p>
        </p:txBody>
      </p:sp>
      <p:cxnSp>
        <p:nvCxnSpPr>
          <p:cNvPr id="68" name="Straight Arrow Connector 67">
            <a:extLst>
              <a:ext uri="{FF2B5EF4-FFF2-40B4-BE49-F238E27FC236}">
                <a16:creationId xmlns:a16="http://schemas.microsoft.com/office/drawing/2014/main" id="{C250DC2E-7078-4614-8EEF-59731FC7B2CF}"/>
              </a:ext>
            </a:extLst>
          </p:cNvPr>
          <p:cNvCxnSpPr>
            <a:cxnSpLocks/>
          </p:cNvCxnSpPr>
          <p:nvPr/>
        </p:nvCxnSpPr>
        <p:spPr>
          <a:xfrm>
            <a:off x="5705271" y="2124112"/>
            <a:ext cx="2295729"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DD1CF61-C656-48BA-9EFB-6655CE6E7F12}"/>
              </a:ext>
            </a:extLst>
          </p:cNvPr>
          <p:cNvSpPr txBox="1"/>
          <p:nvPr/>
        </p:nvSpPr>
        <p:spPr>
          <a:xfrm>
            <a:off x="5797170" y="2210925"/>
            <a:ext cx="2527407" cy="307777"/>
          </a:xfrm>
          <a:prstGeom prst="rect">
            <a:avLst/>
          </a:prstGeom>
          <a:noFill/>
        </p:spPr>
        <p:txBody>
          <a:bodyPr wrap="square" rtlCol="0">
            <a:spAutoFit/>
          </a:bodyPr>
          <a:lstStyle/>
          <a:p>
            <a:pPr algn="ctr"/>
            <a:r>
              <a:rPr lang="en-US" sz="1400" dirty="0"/>
              <a:t>4. return regular; no overdue</a:t>
            </a:r>
          </a:p>
        </p:txBody>
      </p:sp>
      <p:cxnSp>
        <p:nvCxnSpPr>
          <p:cNvPr id="71" name="Straight Arrow Connector 70">
            <a:extLst>
              <a:ext uri="{FF2B5EF4-FFF2-40B4-BE49-F238E27FC236}">
                <a16:creationId xmlns:a16="http://schemas.microsoft.com/office/drawing/2014/main" id="{E2DECBB4-2DF3-4D79-8533-11AFA3399639}"/>
              </a:ext>
            </a:extLst>
          </p:cNvPr>
          <p:cNvCxnSpPr>
            <a:cxnSpLocks/>
          </p:cNvCxnSpPr>
          <p:nvPr/>
        </p:nvCxnSpPr>
        <p:spPr>
          <a:xfrm>
            <a:off x="5705271" y="2514600"/>
            <a:ext cx="2517536"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6DB0281-CF8C-4ACC-997E-F594639F0F3D}"/>
              </a:ext>
            </a:extLst>
          </p:cNvPr>
          <p:cNvSpPr txBox="1"/>
          <p:nvPr/>
        </p:nvSpPr>
        <p:spPr>
          <a:xfrm>
            <a:off x="5683906" y="5225618"/>
            <a:ext cx="2527407" cy="307777"/>
          </a:xfrm>
          <a:prstGeom prst="rect">
            <a:avLst/>
          </a:prstGeom>
          <a:noFill/>
        </p:spPr>
        <p:txBody>
          <a:bodyPr wrap="square" rtlCol="0">
            <a:spAutoFit/>
          </a:bodyPr>
          <a:lstStyle/>
          <a:p>
            <a:pPr algn="ctr"/>
            <a:r>
              <a:rPr lang="en-US" sz="1400" dirty="0"/>
              <a:t>4. return regular; but overdue</a:t>
            </a:r>
          </a:p>
        </p:txBody>
      </p:sp>
      <p:cxnSp>
        <p:nvCxnSpPr>
          <p:cNvPr id="77" name="Straight Arrow Connector 76">
            <a:extLst>
              <a:ext uri="{FF2B5EF4-FFF2-40B4-BE49-F238E27FC236}">
                <a16:creationId xmlns:a16="http://schemas.microsoft.com/office/drawing/2014/main" id="{BD43CA4A-838D-4AFB-9F98-BA88D93AE072}"/>
              </a:ext>
            </a:extLst>
          </p:cNvPr>
          <p:cNvCxnSpPr>
            <a:cxnSpLocks/>
          </p:cNvCxnSpPr>
          <p:nvPr/>
        </p:nvCxnSpPr>
        <p:spPr>
          <a:xfrm>
            <a:off x="5686984" y="5604437"/>
            <a:ext cx="2535823"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08E2762-9AA3-4B25-97CB-613B3D89CBAB}"/>
              </a:ext>
            </a:extLst>
          </p:cNvPr>
          <p:cNvCxnSpPr>
            <a:cxnSpLocks/>
          </p:cNvCxnSpPr>
          <p:nvPr/>
        </p:nvCxnSpPr>
        <p:spPr>
          <a:xfrm>
            <a:off x="628683" y="5273470"/>
            <a:ext cx="7924790" cy="0"/>
          </a:xfrm>
          <a:prstGeom prst="line">
            <a:avLst/>
          </a:prstGeom>
          <a:ln w="28575">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D5F0298B-46C7-4BD8-B4B5-ABC3006CE527}"/>
              </a:ext>
            </a:extLst>
          </p:cNvPr>
          <p:cNvSpPr txBox="1"/>
          <p:nvPr/>
        </p:nvSpPr>
        <p:spPr>
          <a:xfrm>
            <a:off x="5695400" y="6093023"/>
            <a:ext cx="2527407" cy="307777"/>
          </a:xfrm>
          <a:prstGeom prst="rect">
            <a:avLst/>
          </a:prstGeom>
          <a:noFill/>
        </p:spPr>
        <p:txBody>
          <a:bodyPr wrap="square" rtlCol="0">
            <a:spAutoFit/>
          </a:bodyPr>
          <a:lstStyle/>
          <a:p>
            <a:pPr algn="ctr"/>
            <a:r>
              <a:rPr lang="en-US" sz="1400" dirty="0"/>
              <a:t>4. return irregular</a:t>
            </a:r>
          </a:p>
        </p:txBody>
      </p:sp>
      <p:cxnSp>
        <p:nvCxnSpPr>
          <p:cNvPr id="81" name="Straight Arrow Connector 80">
            <a:extLst>
              <a:ext uri="{FF2B5EF4-FFF2-40B4-BE49-F238E27FC236}">
                <a16:creationId xmlns:a16="http://schemas.microsoft.com/office/drawing/2014/main" id="{D0602AB9-AD57-409D-8484-78DDF51E683C}"/>
              </a:ext>
            </a:extLst>
          </p:cNvPr>
          <p:cNvCxnSpPr>
            <a:cxnSpLocks/>
          </p:cNvCxnSpPr>
          <p:nvPr/>
        </p:nvCxnSpPr>
        <p:spPr>
          <a:xfrm>
            <a:off x="5698478" y="6400800"/>
            <a:ext cx="2524329"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DEE19325-7DE4-4A8A-84A1-B6081575B5C8}"/>
              </a:ext>
            </a:extLst>
          </p:cNvPr>
          <p:cNvSpPr txBox="1"/>
          <p:nvPr/>
        </p:nvSpPr>
        <p:spPr>
          <a:xfrm>
            <a:off x="1650972" y="5216703"/>
            <a:ext cx="2459566" cy="307777"/>
          </a:xfrm>
          <a:prstGeom prst="rect">
            <a:avLst/>
          </a:prstGeom>
          <a:noFill/>
        </p:spPr>
        <p:txBody>
          <a:bodyPr wrap="square" rtlCol="0">
            <a:spAutoFit/>
          </a:bodyPr>
          <a:lstStyle/>
          <a:p>
            <a:pPr algn="ctr"/>
            <a:r>
              <a:rPr lang="en-US" sz="1400" dirty="0"/>
              <a:t>[Regular; but overdue status]</a:t>
            </a:r>
          </a:p>
        </p:txBody>
      </p:sp>
      <p:sp>
        <p:nvSpPr>
          <p:cNvPr id="84" name="TextBox 83">
            <a:extLst>
              <a:ext uri="{FF2B5EF4-FFF2-40B4-BE49-F238E27FC236}">
                <a16:creationId xmlns:a16="http://schemas.microsoft.com/office/drawing/2014/main" id="{F41FA944-4272-4F56-A743-FC60BC4A04C9}"/>
              </a:ext>
            </a:extLst>
          </p:cNvPr>
          <p:cNvSpPr txBox="1"/>
          <p:nvPr/>
        </p:nvSpPr>
        <p:spPr>
          <a:xfrm>
            <a:off x="1284718" y="4800600"/>
            <a:ext cx="2133593" cy="307777"/>
          </a:xfrm>
          <a:prstGeom prst="rect">
            <a:avLst/>
          </a:prstGeom>
          <a:noFill/>
        </p:spPr>
        <p:txBody>
          <a:bodyPr wrap="square" rtlCol="0">
            <a:spAutoFit/>
          </a:bodyPr>
          <a:lstStyle/>
          <a:p>
            <a:pPr algn="ctr"/>
            <a:r>
              <a:rPr lang="en-US" sz="1400" dirty="0"/>
              <a:t>10. return done</a:t>
            </a:r>
          </a:p>
        </p:txBody>
      </p:sp>
      <p:cxnSp>
        <p:nvCxnSpPr>
          <p:cNvPr id="85" name="Straight Arrow Connector 84">
            <a:extLst>
              <a:ext uri="{FF2B5EF4-FFF2-40B4-BE49-F238E27FC236}">
                <a16:creationId xmlns:a16="http://schemas.microsoft.com/office/drawing/2014/main" id="{EB9B5E31-55D4-4983-9986-0DB3E2FABD56}"/>
              </a:ext>
            </a:extLst>
          </p:cNvPr>
          <p:cNvCxnSpPr/>
          <p:nvPr/>
        </p:nvCxnSpPr>
        <p:spPr>
          <a:xfrm>
            <a:off x="1237286" y="5139154"/>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609FED7-C7BB-47E7-8571-C6E1B21808F3}"/>
              </a:ext>
            </a:extLst>
          </p:cNvPr>
          <p:cNvCxnSpPr>
            <a:cxnSpLocks/>
          </p:cNvCxnSpPr>
          <p:nvPr/>
        </p:nvCxnSpPr>
        <p:spPr>
          <a:xfrm>
            <a:off x="3476816" y="4720115"/>
            <a:ext cx="2249455" cy="0"/>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3329435-AA4E-4631-A1F1-FDB0F7325256}"/>
              </a:ext>
            </a:extLst>
          </p:cNvPr>
          <p:cNvSpPr txBox="1"/>
          <p:nvPr/>
        </p:nvSpPr>
        <p:spPr>
          <a:xfrm>
            <a:off x="3536078" y="4447320"/>
            <a:ext cx="2133593" cy="307777"/>
          </a:xfrm>
          <a:prstGeom prst="rect">
            <a:avLst/>
          </a:prstGeom>
          <a:noFill/>
        </p:spPr>
        <p:txBody>
          <a:bodyPr wrap="square" rtlCol="0">
            <a:spAutoFit/>
          </a:bodyPr>
          <a:lstStyle/>
          <a:p>
            <a:pPr algn="ctr"/>
            <a:r>
              <a:rPr lang="en-US" sz="1400" dirty="0"/>
              <a:t>8. return done</a:t>
            </a:r>
          </a:p>
        </p:txBody>
      </p:sp>
      <p:sp>
        <p:nvSpPr>
          <p:cNvPr id="63" name="TextBox 62">
            <a:extLst>
              <a:ext uri="{FF2B5EF4-FFF2-40B4-BE49-F238E27FC236}">
                <a16:creationId xmlns:a16="http://schemas.microsoft.com/office/drawing/2014/main" id="{D895FCDF-BBF2-4E77-991E-1A6A3CAFB325}"/>
              </a:ext>
            </a:extLst>
          </p:cNvPr>
          <p:cNvSpPr txBox="1"/>
          <p:nvPr/>
        </p:nvSpPr>
        <p:spPr>
          <a:xfrm>
            <a:off x="3481085" y="4750527"/>
            <a:ext cx="2133593" cy="307777"/>
          </a:xfrm>
          <a:prstGeom prst="rect">
            <a:avLst/>
          </a:prstGeom>
          <a:noFill/>
        </p:spPr>
        <p:txBody>
          <a:bodyPr wrap="square" rtlCol="0">
            <a:spAutoFit/>
          </a:bodyPr>
          <a:lstStyle/>
          <a:p>
            <a:pPr algn="ctr"/>
            <a:r>
              <a:rPr lang="en-US" sz="1400" dirty="0"/>
              <a:t>9. return done</a:t>
            </a:r>
          </a:p>
        </p:txBody>
      </p:sp>
      <p:cxnSp>
        <p:nvCxnSpPr>
          <p:cNvPr id="69" name="Straight Arrow Connector 68">
            <a:extLst>
              <a:ext uri="{FF2B5EF4-FFF2-40B4-BE49-F238E27FC236}">
                <a16:creationId xmlns:a16="http://schemas.microsoft.com/office/drawing/2014/main" id="{0C1D347B-C523-4FDA-998F-0A5E57B51750}"/>
              </a:ext>
            </a:extLst>
          </p:cNvPr>
          <p:cNvCxnSpPr/>
          <p:nvPr/>
        </p:nvCxnSpPr>
        <p:spPr>
          <a:xfrm>
            <a:off x="3449881" y="5035529"/>
            <a:ext cx="2209800" cy="0"/>
          </a:xfrm>
          <a:prstGeom prst="straightConnector1">
            <a:avLst/>
          </a:prstGeom>
          <a:ln w="1905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719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59B1D7E-5458-4318-9B1D-C479A12EC0E5}"/>
              </a:ext>
            </a:extLst>
          </p:cNvPr>
          <p:cNvSpPr>
            <a:spLocks noGrp="1"/>
          </p:cNvSpPr>
          <p:nvPr>
            <p:ph type="title"/>
          </p:nvPr>
        </p:nvSpPr>
        <p:spPr/>
        <p:txBody>
          <a:bodyPr/>
          <a:lstStyle/>
          <a:p>
            <a:r>
              <a:rPr lang="en-US" altLang="en-US"/>
              <a:t>Case Studies </a:t>
            </a:r>
            <a:br>
              <a:rPr lang="en-US" altLang="en-US"/>
            </a:br>
            <a:r>
              <a:rPr lang="en-US" altLang="en-US" sz="3200"/>
              <a:t>(With Structured Control Operators)</a:t>
            </a:r>
            <a:endParaRPr lang="en-US" altLang="en-US"/>
          </a:p>
        </p:txBody>
      </p:sp>
      <p:sp>
        <p:nvSpPr>
          <p:cNvPr id="3" name="Content Placeholder 2">
            <a:extLst>
              <a:ext uri="{FF2B5EF4-FFF2-40B4-BE49-F238E27FC236}">
                <a16:creationId xmlns:a16="http://schemas.microsoft.com/office/drawing/2014/main" id="{A5FC3D62-5944-4EA7-B9AB-7DF391751E0C}"/>
              </a:ext>
            </a:extLst>
          </p:cNvPr>
          <p:cNvSpPr>
            <a:spLocks noGrp="1"/>
          </p:cNvSpPr>
          <p:nvPr>
            <p:ph idx="1"/>
          </p:nvPr>
        </p:nvSpPr>
        <p:spPr/>
        <p:txBody>
          <a:bodyPr>
            <a:noAutofit/>
          </a:bodyPr>
          <a:lstStyle/>
          <a:p>
            <a:pPr marL="0" indent="0">
              <a:buFont typeface="Arial" panose="020B0604020202020204" pitchFamily="34" charset="0"/>
              <a:buNone/>
              <a:defRPr/>
            </a:pPr>
            <a:r>
              <a:rPr lang="en-US" sz="1600" b="1" u="sng" dirty="0"/>
              <a:t>Case 5</a:t>
            </a:r>
            <a:endParaRPr lang="en-US" sz="1600" dirty="0"/>
          </a:p>
          <a:p>
            <a:pPr>
              <a:defRPr/>
            </a:pPr>
            <a:r>
              <a:rPr lang="en-US" sz="1600" dirty="0"/>
              <a:t>When a patient places a request for hospital bed, the system checks if the patient has a reference of a doctor or not. If doctor’s reference is available, the system checks if hospital facilities are available. If facilities are available, the list is sent to the patient. The patient chooses a room or bed. The booking is written in the booking database and the patient is confirmed at the same time. If no facility is available, the system notifies the patient. If doctor’s reference is not available, patient’s request is denied.</a:t>
            </a:r>
          </a:p>
          <a:p>
            <a:pPr marL="0" indent="0">
              <a:buFont typeface="Arial" panose="020B0604020202020204" pitchFamily="34" charset="0"/>
              <a:buNone/>
              <a:defRPr/>
            </a:pPr>
            <a:endParaRPr lang="en-US" sz="1600" dirty="0"/>
          </a:p>
          <a:p>
            <a:pPr marL="0" indent="0">
              <a:buFont typeface="Arial" panose="020B0604020202020204" pitchFamily="34" charset="0"/>
              <a:buNone/>
              <a:defRPr/>
            </a:pPr>
            <a:r>
              <a:rPr lang="en-US" sz="1600" b="1" u="sng" dirty="0"/>
              <a:t>Case 6</a:t>
            </a:r>
            <a:endParaRPr lang="en-US" sz="1600" dirty="0"/>
          </a:p>
          <a:p>
            <a:pPr>
              <a:defRPr/>
            </a:pPr>
            <a:r>
              <a:rPr lang="en-US" sz="1600" dirty="0"/>
              <a:t>In a web based login system a user types his username and password and then clicks ‘login’ button. The system creates a session object to run the verification process. The session object sends the information to the database for verification. If the verification is successful, the user is notified. If the verification is not successful and attempt is three or less, the verification process is repeated. If the attempt is more than three times, the username is blocked and user is notified.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60EE09D0-3CB4-4CDC-A755-A363A3FB9269}"/>
              </a:ext>
            </a:extLst>
          </p:cNvPr>
          <p:cNvSpPr>
            <a:spLocks noGrp="1"/>
          </p:cNvSpPr>
          <p:nvPr>
            <p:ph type="title"/>
          </p:nvPr>
        </p:nvSpPr>
        <p:spPr/>
        <p:txBody>
          <a:bodyPr/>
          <a:lstStyle/>
          <a:p>
            <a:pPr eaLnBrk="1" hangingPunct="1"/>
            <a:r>
              <a:rPr lang="en-US" altLang="en-US">
                <a:cs typeface="Times New Roman" panose="02020603050405020304" pitchFamily="18" charset="0"/>
              </a:rPr>
              <a:t>Introduction</a:t>
            </a:r>
            <a:endParaRPr lang="en-US" altLang="en-US"/>
          </a:p>
        </p:txBody>
      </p:sp>
      <p:sp>
        <p:nvSpPr>
          <p:cNvPr id="4099" name="Content Placeholder 2">
            <a:extLst>
              <a:ext uri="{FF2B5EF4-FFF2-40B4-BE49-F238E27FC236}">
                <a16:creationId xmlns:a16="http://schemas.microsoft.com/office/drawing/2014/main" id="{730CBF4D-72A1-4916-A95C-81D30BD2B4B7}"/>
              </a:ext>
            </a:extLst>
          </p:cNvPr>
          <p:cNvSpPr>
            <a:spLocks noGrp="1"/>
          </p:cNvSpPr>
          <p:nvPr>
            <p:ph idx="1"/>
          </p:nvPr>
        </p:nvSpPr>
        <p:spPr/>
        <p:txBody>
          <a:bodyPr/>
          <a:lstStyle/>
          <a:p>
            <a:pPr eaLnBrk="1" hangingPunct="1"/>
            <a:r>
              <a:rPr lang="en-US" altLang="en-US" dirty="0"/>
              <a:t>Sequence Diagram is an Interaction Diagram</a:t>
            </a:r>
          </a:p>
          <a:p>
            <a:pPr eaLnBrk="1" hangingPunct="1"/>
            <a:r>
              <a:rPr lang="en-US" altLang="en-US" dirty="0"/>
              <a:t>Another Interaction Diagram is Collaboration/ Communication Diagram</a:t>
            </a:r>
          </a:p>
          <a:p>
            <a:pPr eaLnBrk="1" hangingPunct="1"/>
            <a:r>
              <a:rPr lang="en-US" altLang="en-US" dirty="0"/>
              <a:t>Sequence Diagram represents dynamic interaction view in respect of time</a:t>
            </a:r>
          </a:p>
          <a:p>
            <a:pPr eaLnBrk="1" hangingPunct="1"/>
            <a:r>
              <a:rPr lang="en-US" altLang="en-US" dirty="0"/>
              <a:t>Collaboration/ Communication Diagram represents interaction in respect of structure/ relationship/ links</a:t>
            </a:r>
          </a:p>
          <a:p>
            <a:pPr eaLnBrk="1" hangingPunct="1"/>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6EB33495-287B-4307-A387-568BFC054045}"/>
              </a:ext>
            </a:extLst>
          </p:cNvPr>
          <p:cNvSpPr>
            <a:spLocks noGrp="1"/>
          </p:cNvSpPr>
          <p:nvPr>
            <p:ph type="title"/>
          </p:nvPr>
        </p:nvSpPr>
        <p:spPr/>
        <p:txBody>
          <a:bodyPr/>
          <a:lstStyle/>
          <a:p>
            <a:r>
              <a:rPr lang="en-US" altLang="en-US"/>
              <a:t>Comparison: </a:t>
            </a:r>
            <a:br>
              <a:rPr lang="en-US" altLang="en-US"/>
            </a:br>
            <a:r>
              <a:rPr lang="en-US" altLang="en-US" sz="2800"/>
              <a:t>Sequence vs. Collaboration/ Communication Diagram</a:t>
            </a:r>
            <a:endParaRPr lang="en-US" altLang="en-US" sz="3600"/>
          </a:p>
        </p:txBody>
      </p:sp>
      <p:pic>
        <p:nvPicPr>
          <p:cNvPr id="5123" name="Picture 2">
            <a:extLst>
              <a:ext uri="{FF2B5EF4-FFF2-40B4-BE49-F238E27FC236}">
                <a16:creationId xmlns:a16="http://schemas.microsoft.com/office/drawing/2014/main" id="{5252376C-FFFE-46E9-96D4-F68495AC48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3450" y="1676400"/>
            <a:ext cx="47371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01CE-A545-47CD-A23F-D846CFC40B1C}"/>
              </a:ext>
            </a:extLst>
          </p:cNvPr>
          <p:cNvSpPr>
            <a:spLocks noGrp="1"/>
          </p:cNvSpPr>
          <p:nvPr>
            <p:ph type="title"/>
          </p:nvPr>
        </p:nvSpPr>
        <p:spPr/>
        <p:txBody>
          <a:bodyPr/>
          <a:lstStyle/>
          <a:p>
            <a:r>
              <a:rPr lang="en-US" dirty="0"/>
              <a:t>Elements of Sequence Diagram</a:t>
            </a:r>
          </a:p>
        </p:txBody>
      </p:sp>
      <p:sp>
        <p:nvSpPr>
          <p:cNvPr id="3" name="Content Placeholder 2">
            <a:extLst>
              <a:ext uri="{FF2B5EF4-FFF2-40B4-BE49-F238E27FC236}">
                <a16:creationId xmlns:a16="http://schemas.microsoft.com/office/drawing/2014/main" id="{7A19020B-12C9-4F63-8548-863F61E9722D}"/>
              </a:ext>
            </a:extLst>
          </p:cNvPr>
          <p:cNvSpPr>
            <a:spLocks noGrp="1"/>
          </p:cNvSpPr>
          <p:nvPr>
            <p:ph idx="1"/>
          </p:nvPr>
        </p:nvSpPr>
        <p:spPr/>
        <p:txBody>
          <a:bodyPr>
            <a:normAutofit fontScale="85000" lnSpcReduction="20000"/>
          </a:bodyPr>
          <a:lstStyle/>
          <a:p>
            <a:r>
              <a:rPr lang="en-US" dirty="0"/>
              <a:t>Objects involved in the interactions as per case study (Dynamic view element)</a:t>
            </a:r>
          </a:p>
          <a:p>
            <a:pPr lvl="1"/>
            <a:r>
              <a:rPr lang="en-US" dirty="0"/>
              <a:t>Distributed on horizontal axis</a:t>
            </a:r>
          </a:p>
          <a:p>
            <a:r>
              <a:rPr lang="en-US" dirty="0"/>
              <a:t>Messages (Interaction)</a:t>
            </a:r>
          </a:p>
          <a:p>
            <a:pPr lvl="1"/>
            <a:r>
              <a:rPr lang="en-US" dirty="0"/>
              <a:t>Distributed on vertical time-axis starting from top</a:t>
            </a:r>
          </a:p>
          <a:p>
            <a:pPr lvl="1"/>
            <a:r>
              <a:rPr lang="en-US" dirty="0"/>
              <a:t>Types of messages:</a:t>
            </a:r>
          </a:p>
          <a:p>
            <a:pPr lvl="2"/>
            <a:r>
              <a:rPr lang="en-US" dirty="0"/>
              <a:t>Synchronous Messages (Function call with a response/ return)</a:t>
            </a:r>
          </a:p>
          <a:p>
            <a:pPr lvl="2"/>
            <a:r>
              <a:rPr lang="en-US" dirty="0"/>
              <a:t>Asynchronous Messages (Function call without a response when no data value is returned)</a:t>
            </a:r>
          </a:p>
          <a:p>
            <a:r>
              <a:rPr lang="en-US" dirty="0"/>
              <a:t>Interaction Frames [from version 2.0] (with structured control operators)</a:t>
            </a:r>
          </a:p>
          <a:p>
            <a:pPr lvl="1"/>
            <a:r>
              <a:rPr lang="en-US" dirty="0"/>
              <a:t>ALT, OPT, PAR, LOOP, etc.</a:t>
            </a:r>
          </a:p>
        </p:txBody>
      </p:sp>
    </p:spTree>
    <p:extLst>
      <p:ext uri="{BB962C8B-B14F-4D97-AF65-F5344CB8AC3E}">
        <p14:creationId xmlns:p14="http://schemas.microsoft.com/office/powerpoint/2010/main" val="4036862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FA70C6A-66D4-4D5D-9F31-144CAC101595}"/>
              </a:ext>
            </a:extLst>
          </p:cNvPr>
          <p:cNvSpPr>
            <a:spLocks noGrp="1"/>
          </p:cNvSpPr>
          <p:nvPr>
            <p:ph type="title"/>
          </p:nvPr>
        </p:nvSpPr>
        <p:spPr/>
        <p:txBody>
          <a:bodyPr/>
          <a:lstStyle/>
          <a:p>
            <a:r>
              <a:rPr lang="en-US" altLang="en-US"/>
              <a:t>Sequence Diagram</a:t>
            </a:r>
          </a:p>
        </p:txBody>
      </p:sp>
      <p:pic>
        <p:nvPicPr>
          <p:cNvPr id="6147" name="Picture 3">
            <a:extLst>
              <a:ext uri="{FF2B5EF4-FFF2-40B4-BE49-F238E27FC236}">
                <a16:creationId xmlns:a16="http://schemas.microsoft.com/office/drawing/2014/main" id="{C0CE4695-5185-40FE-884C-CDC5314457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27238"/>
            <a:ext cx="5111750"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38DF605B-C51E-4DAF-9F62-FF59A2898F50}"/>
              </a:ext>
            </a:extLst>
          </p:cNvPr>
          <p:cNvSpPr txBox="1"/>
          <p:nvPr/>
        </p:nvSpPr>
        <p:spPr>
          <a:xfrm>
            <a:off x="2743200" y="1371600"/>
            <a:ext cx="3124200" cy="338138"/>
          </a:xfrm>
          <a:prstGeom prst="rect">
            <a:avLst/>
          </a:prstGeom>
          <a:noFill/>
        </p:spPr>
        <p:txBody>
          <a:bodyPr>
            <a:spAutoFit/>
          </a:bodyPr>
          <a:lstStyle/>
          <a:p>
            <a:pPr algn="ctr">
              <a:defRPr/>
            </a:pPr>
            <a:r>
              <a:rPr lang="en-US" sz="1600" b="1" i="1" dirty="0">
                <a:solidFill>
                  <a:schemeClr val="accent1">
                    <a:lumMod val="75000"/>
                  </a:schemeClr>
                </a:solidFill>
              </a:rPr>
              <a:t>Object Axis</a:t>
            </a:r>
          </a:p>
        </p:txBody>
      </p:sp>
      <p:sp>
        <p:nvSpPr>
          <p:cNvPr id="6" name="TextBox 5">
            <a:extLst>
              <a:ext uri="{FF2B5EF4-FFF2-40B4-BE49-F238E27FC236}">
                <a16:creationId xmlns:a16="http://schemas.microsoft.com/office/drawing/2014/main" id="{77CA3A90-9A8E-4BEC-8FF8-DA47DFE5DD26}"/>
              </a:ext>
            </a:extLst>
          </p:cNvPr>
          <p:cNvSpPr txBox="1"/>
          <p:nvPr/>
        </p:nvSpPr>
        <p:spPr>
          <a:xfrm>
            <a:off x="457200" y="4046538"/>
            <a:ext cx="1295400" cy="830262"/>
          </a:xfrm>
          <a:prstGeom prst="rect">
            <a:avLst/>
          </a:prstGeom>
          <a:noFill/>
        </p:spPr>
        <p:txBody>
          <a:bodyPr>
            <a:spAutoFit/>
          </a:bodyPr>
          <a:lstStyle/>
          <a:p>
            <a:pPr algn="ctr">
              <a:defRPr/>
            </a:pPr>
            <a:r>
              <a:rPr lang="en-US" sz="1600" b="1" i="1" dirty="0">
                <a:solidFill>
                  <a:schemeClr val="accent1">
                    <a:lumMod val="75000"/>
                  </a:schemeClr>
                </a:solidFill>
              </a:rPr>
              <a:t>Time Axis/</a:t>
            </a:r>
          </a:p>
          <a:p>
            <a:pPr algn="ctr">
              <a:defRPr/>
            </a:pPr>
            <a:r>
              <a:rPr lang="en-US" sz="1600" b="1" i="1" dirty="0">
                <a:solidFill>
                  <a:schemeClr val="accent1">
                    <a:lumMod val="75000"/>
                  </a:schemeClr>
                </a:solidFill>
              </a:rPr>
              <a:t>Object lifeline</a:t>
            </a:r>
          </a:p>
        </p:txBody>
      </p:sp>
      <p:sp>
        <p:nvSpPr>
          <p:cNvPr id="8" name="Left Brace 7">
            <a:extLst>
              <a:ext uri="{FF2B5EF4-FFF2-40B4-BE49-F238E27FC236}">
                <a16:creationId xmlns:a16="http://schemas.microsoft.com/office/drawing/2014/main" id="{046239D8-300A-431E-A85F-71CCF880E92A}"/>
              </a:ext>
            </a:extLst>
          </p:cNvPr>
          <p:cNvSpPr/>
          <p:nvPr/>
        </p:nvSpPr>
        <p:spPr>
          <a:xfrm rot="5400000">
            <a:off x="4254500" y="-63500"/>
            <a:ext cx="254000" cy="37338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Left Brace 8">
            <a:extLst>
              <a:ext uri="{FF2B5EF4-FFF2-40B4-BE49-F238E27FC236}">
                <a16:creationId xmlns:a16="http://schemas.microsoft.com/office/drawing/2014/main" id="{23B6DED6-DAC7-494B-87E8-ACD653C5F7DB}"/>
              </a:ext>
            </a:extLst>
          </p:cNvPr>
          <p:cNvSpPr/>
          <p:nvPr/>
        </p:nvSpPr>
        <p:spPr>
          <a:xfrm>
            <a:off x="1651000" y="2566988"/>
            <a:ext cx="254000" cy="37338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0" name="Straight Arrow Connector 9">
            <a:extLst>
              <a:ext uri="{FF2B5EF4-FFF2-40B4-BE49-F238E27FC236}">
                <a16:creationId xmlns:a16="http://schemas.microsoft.com/office/drawing/2014/main" id="{A45CDA21-B5A3-4F85-AEDB-E933C412FE50}"/>
              </a:ext>
            </a:extLst>
          </p:cNvPr>
          <p:cNvCxnSpPr/>
          <p:nvPr/>
        </p:nvCxnSpPr>
        <p:spPr>
          <a:xfrm>
            <a:off x="1066800" y="5029200"/>
            <a:ext cx="0" cy="838200"/>
          </a:xfrm>
          <a:prstGeom prst="straightConnector1">
            <a:avLst/>
          </a:prstGeom>
          <a:ln>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9AA0B555-CDDF-4136-A975-78A377F261F7}"/>
              </a:ext>
            </a:extLst>
          </p:cNvPr>
          <p:cNvSpPr>
            <a:spLocks noGrp="1"/>
          </p:cNvSpPr>
          <p:nvPr>
            <p:ph type="title"/>
          </p:nvPr>
        </p:nvSpPr>
        <p:spPr/>
        <p:txBody>
          <a:bodyPr/>
          <a:lstStyle/>
          <a:p>
            <a:r>
              <a:rPr lang="en-US" altLang="en-US"/>
              <a:t>Messages (Interaction)</a:t>
            </a:r>
          </a:p>
        </p:txBody>
      </p:sp>
      <p:sp>
        <p:nvSpPr>
          <p:cNvPr id="3" name="Content Placeholder 2">
            <a:extLst>
              <a:ext uri="{FF2B5EF4-FFF2-40B4-BE49-F238E27FC236}">
                <a16:creationId xmlns:a16="http://schemas.microsoft.com/office/drawing/2014/main" id="{8EFD6D9B-08A0-4AED-B808-0F74B300D63C}"/>
              </a:ext>
            </a:extLst>
          </p:cNvPr>
          <p:cNvSpPr>
            <a:spLocks noGrp="1"/>
          </p:cNvSpPr>
          <p:nvPr>
            <p:ph idx="1"/>
          </p:nvPr>
        </p:nvSpPr>
        <p:spPr/>
        <p:txBody>
          <a:bodyPr>
            <a:normAutofit fontScale="85000" lnSpcReduction="20000"/>
          </a:bodyPr>
          <a:lstStyle/>
          <a:p>
            <a:pPr>
              <a:defRPr/>
            </a:pPr>
            <a:r>
              <a:rPr lang="en-US" dirty="0"/>
              <a:t>A message or stimulus is usually a call, a signal, or a response </a:t>
            </a:r>
          </a:p>
          <a:p>
            <a:pPr>
              <a:defRPr/>
            </a:pPr>
            <a:r>
              <a:rPr lang="en-US" dirty="0"/>
              <a:t>A message is represented by an arrow. The type of arrow visually describes the type of message</a:t>
            </a:r>
          </a:p>
          <a:p>
            <a:pPr>
              <a:defRPr/>
            </a:pPr>
            <a:r>
              <a:rPr lang="en-US" dirty="0"/>
              <a:t>The solid line and solid arrowhead style represent a message that requires a response known as </a:t>
            </a:r>
            <a:r>
              <a:rPr lang="en-US" i="1" dirty="0"/>
              <a:t>Synchronous</a:t>
            </a:r>
            <a:r>
              <a:rPr lang="en-US" dirty="0"/>
              <a:t> message </a:t>
            </a:r>
          </a:p>
          <a:p>
            <a:pPr>
              <a:defRPr/>
            </a:pPr>
            <a:r>
              <a:rPr lang="en-US" dirty="0"/>
              <a:t>The dashed arrows are the responses</a:t>
            </a:r>
          </a:p>
          <a:p>
            <a:pPr>
              <a:defRPr/>
            </a:pPr>
            <a:r>
              <a:rPr lang="en-US" dirty="0"/>
              <a:t>An </a:t>
            </a:r>
            <a:r>
              <a:rPr lang="en-US" i="1" dirty="0"/>
              <a:t>Asynchronous message is used</a:t>
            </a:r>
            <a:r>
              <a:rPr lang="en-US" dirty="0"/>
              <a:t> when the event is simply a signal to another object to do something; doesn’t return any value or data</a:t>
            </a:r>
          </a:p>
          <a:p>
            <a:pPr>
              <a:defRPr/>
            </a:pPr>
            <a:r>
              <a:rPr lang="en-US" dirty="0"/>
              <a:t>An </a:t>
            </a:r>
            <a:r>
              <a:rPr lang="en-US" i="1" dirty="0"/>
              <a:t>asynchronous</a:t>
            </a:r>
            <a:r>
              <a:rPr lang="en-US" dirty="0"/>
              <a:t> message uses a stick arrowhead</a:t>
            </a:r>
          </a:p>
        </p:txBody>
      </p:sp>
      <p:cxnSp>
        <p:nvCxnSpPr>
          <p:cNvPr id="7" name="Straight Arrow Connector 6">
            <a:extLst>
              <a:ext uri="{FF2B5EF4-FFF2-40B4-BE49-F238E27FC236}">
                <a16:creationId xmlns:a16="http://schemas.microsoft.com/office/drawing/2014/main" id="{F73F1AB2-23B3-4E3D-96CD-A38795A8651F}"/>
              </a:ext>
            </a:extLst>
          </p:cNvPr>
          <p:cNvCxnSpPr/>
          <p:nvPr/>
        </p:nvCxnSpPr>
        <p:spPr>
          <a:xfrm>
            <a:off x="4114800" y="3962400"/>
            <a:ext cx="220980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E1B57E-8EEA-46FC-B202-2C60BC627463}"/>
              </a:ext>
            </a:extLst>
          </p:cNvPr>
          <p:cNvCxnSpPr/>
          <p:nvPr/>
        </p:nvCxnSpPr>
        <p:spPr>
          <a:xfrm>
            <a:off x="1143000" y="6126163"/>
            <a:ext cx="2209800" cy="0"/>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B5FC292-93A8-4437-9785-E35C1476C44F}"/>
              </a:ext>
            </a:extLst>
          </p:cNvPr>
          <p:cNvCxnSpPr/>
          <p:nvPr/>
        </p:nvCxnSpPr>
        <p:spPr>
          <a:xfrm>
            <a:off x="6172200" y="4343400"/>
            <a:ext cx="2209800" cy="0"/>
          </a:xfrm>
          <a:prstGeom prst="straightConnector1">
            <a:avLst/>
          </a:prstGeom>
          <a:ln w="25400">
            <a:solidFill>
              <a:schemeClr val="tx1"/>
            </a:solidFill>
            <a:prstDash val="lgDash"/>
            <a:headEnd type="arrow" w="lg" len="lg"/>
            <a:tailEnd type="non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866BB70-6525-4D15-9A54-D58226D4ED4A}"/>
              </a:ext>
            </a:extLst>
          </p:cNvPr>
          <p:cNvSpPr>
            <a:spLocks noGrp="1"/>
          </p:cNvSpPr>
          <p:nvPr>
            <p:ph type="title"/>
          </p:nvPr>
        </p:nvSpPr>
        <p:spPr/>
        <p:txBody>
          <a:bodyPr/>
          <a:lstStyle/>
          <a:p>
            <a:r>
              <a:rPr lang="en-US" altLang="en-US"/>
              <a:t>More on Sequence Diagram</a:t>
            </a:r>
          </a:p>
        </p:txBody>
      </p:sp>
      <p:sp>
        <p:nvSpPr>
          <p:cNvPr id="8195" name="Content Placeholder 2">
            <a:extLst>
              <a:ext uri="{FF2B5EF4-FFF2-40B4-BE49-F238E27FC236}">
                <a16:creationId xmlns:a16="http://schemas.microsoft.com/office/drawing/2014/main" id="{1F8537A9-2636-440B-8EB1-F0C5CEA55A13}"/>
              </a:ext>
            </a:extLst>
          </p:cNvPr>
          <p:cNvSpPr>
            <a:spLocks noGrp="1"/>
          </p:cNvSpPr>
          <p:nvPr>
            <p:ph idx="1"/>
          </p:nvPr>
        </p:nvSpPr>
        <p:spPr>
          <a:xfrm>
            <a:off x="4953000" y="1951038"/>
            <a:ext cx="3733800" cy="4068762"/>
          </a:xfrm>
        </p:spPr>
        <p:txBody>
          <a:bodyPr>
            <a:normAutofit lnSpcReduction="10000"/>
          </a:bodyPr>
          <a:lstStyle/>
          <a:p>
            <a:pPr marL="514350" indent="-514350">
              <a:buFont typeface="Calibri" panose="020F0502020204030204" pitchFamily="34" charset="0"/>
              <a:buAutoNum type="arabicPeriod"/>
              <a:defRPr/>
            </a:pPr>
            <a:r>
              <a:rPr lang="en-US" sz="1800" i="1"/>
              <a:t>Activation: The start of the vertical rectangle, the activation bar</a:t>
            </a:r>
          </a:p>
          <a:p>
            <a:pPr marL="514350" indent="-514350">
              <a:buFont typeface="Calibri" panose="020F0502020204030204" pitchFamily="34" charset="0"/>
              <a:buAutoNum type="arabicPeriod"/>
              <a:defRPr/>
            </a:pPr>
            <a:r>
              <a:rPr lang="en-US" sz="1800" i="1"/>
              <a:t>Deactivation: The end of the vertical rectangle, the activation bar</a:t>
            </a:r>
          </a:p>
          <a:p>
            <a:pPr marL="514350" indent="-514350">
              <a:buFont typeface="Calibri" panose="020F0502020204030204" pitchFamily="34" charset="0"/>
              <a:buAutoNum type="arabicPeriod"/>
              <a:defRPr/>
            </a:pPr>
            <a:r>
              <a:rPr lang="en-US" sz="1800" i="1"/>
              <a:t>Timeout event: Typically signified by a full arrowhead with a small clock face or circle on the line</a:t>
            </a:r>
          </a:p>
          <a:p>
            <a:pPr marL="514350" indent="-514350">
              <a:buFont typeface="Calibri" panose="020F0502020204030204" pitchFamily="34" charset="0"/>
              <a:buAutoNum type="arabicPeriod"/>
              <a:defRPr/>
            </a:pPr>
            <a:r>
              <a:rPr lang="en-US" sz="1800" i="1"/>
              <a:t>Asynchronous event: Typically signified by a stick arrowhead</a:t>
            </a:r>
          </a:p>
          <a:p>
            <a:pPr marL="514350" indent="-514350">
              <a:buFont typeface="Calibri" panose="020F0502020204030204" pitchFamily="34" charset="0"/>
              <a:buAutoNum type="arabicPeriod"/>
              <a:defRPr/>
            </a:pPr>
            <a:r>
              <a:rPr lang="en-US" sz="1800" i="1"/>
              <a:t>Object termination symbolized by an X</a:t>
            </a:r>
          </a:p>
        </p:txBody>
      </p:sp>
      <p:pic>
        <p:nvPicPr>
          <p:cNvPr id="8196" name="Picture 3">
            <a:extLst>
              <a:ext uri="{FF2B5EF4-FFF2-40B4-BE49-F238E27FC236}">
                <a16:creationId xmlns:a16="http://schemas.microsoft.com/office/drawing/2014/main" id="{45FA918C-2224-4676-AB25-B50238554B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4006850" cy="413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D76DFAE-642E-459E-A9A7-10812D5F6B16}"/>
              </a:ext>
            </a:extLst>
          </p:cNvPr>
          <p:cNvSpPr>
            <a:spLocks noGrp="1"/>
          </p:cNvSpPr>
          <p:nvPr>
            <p:ph type="title"/>
          </p:nvPr>
        </p:nvSpPr>
        <p:spPr/>
        <p:txBody>
          <a:bodyPr/>
          <a:lstStyle/>
          <a:p>
            <a:r>
              <a:rPr lang="en-US" altLang="en-US"/>
              <a:t>Sequence Diagram 2.0</a:t>
            </a:r>
          </a:p>
        </p:txBody>
      </p:sp>
      <p:sp>
        <p:nvSpPr>
          <p:cNvPr id="9219" name="Content Placeholder 2">
            <a:extLst>
              <a:ext uri="{FF2B5EF4-FFF2-40B4-BE49-F238E27FC236}">
                <a16:creationId xmlns:a16="http://schemas.microsoft.com/office/drawing/2014/main" id="{D30775F5-EFA0-4577-B89C-2BBDFAAF19D3}"/>
              </a:ext>
            </a:extLst>
          </p:cNvPr>
          <p:cNvSpPr>
            <a:spLocks noGrp="1"/>
          </p:cNvSpPr>
          <p:nvPr>
            <p:ph idx="1"/>
          </p:nvPr>
        </p:nvSpPr>
        <p:spPr/>
        <p:txBody>
          <a:bodyPr>
            <a:normAutofit lnSpcReduction="10000"/>
          </a:bodyPr>
          <a:lstStyle/>
          <a:p>
            <a:r>
              <a:rPr lang="en-US" altLang="en-US" b="1" dirty="0"/>
              <a:t>Structured Control Operators (Interaction Frames)</a:t>
            </a:r>
          </a:p>
          <a:p>
            <a:pPr lvl="1"/>
            <a:r>
              <a:rPr lang="en-US" altLang="en-US" b="1" dirty="0"/>
              <a:t>‘OPT’: Optional</a:t>
            </a:r>
          </a:p>
          <a:p>
            <a:pPr lvl="1"/>
            <a:r>
              <a:rPr lang="en-US" altLang="en-US" b="1" dirty="0"/>
              <a:t>‘ALT’: Alternate</a:t>
            </a:r>
          </a:p>
          <a:p>
            <a:pPr lvl="1"/>
            <a:r>
              <a:rPr lang="en-US" altLang="en-US" b="1" dirty="0"/>
              <a:t>‘PAR’: Parallel</a:t>
            </a:r>
          </a:p>
          <a:p>
            <a:pPr lvl="1"/>
            <a:r>
              <a:rPr lang="en-US" altLang="en-US" b="1" dirty="0"/>
              <a:t>‘Loop’: Iterative</a:t>
            </a:r>
          </a:p>
          <a:p>
            <a:pPr lvl="1"/>
            <a:r>
              <a:rPr lang="en-US" altLang="en-US" b="1" dirty="0"/>
              <a:t>‘Ref’: Reference</a:t>
            </a:r>
          </a:p>
          <a:p>
            <a:pPr lvl="1"/>
            <a:r>
              <a:rPr lang="en-US" altLang="en-US" b="1" i="1" dirty="0"/>
              <a:t>There are many operators, but these are most common</a:t>
            </a:r>
            <a:endParaRPr lang="en-US" altLang="en-US"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FC6949A-B0F3-4954-90A2-1D0B0F98F643}"/>
              </a:ext>
            </a:extLst>
          </p:cNvPr>
          <p:cNvSpPr>
            <a:spLocks noGrp="1"/>
          </p:cNvSpPr>
          <p:nvPr>
            <p:ph type="title"/>
          </p:nvPr>
        </p:nvSpPr>
        <p:spPr/>
        <p:txBody>
          <a:bodyPr/>
          <a:lstStyle/>
          <a:p>
            <a:r>
              <a:rPr lang="en-US" altLang="en-US"/>
              <a:t>Sequence Diagram with Structured Controls</a:t>
            </a:r>
          </a:p>
        </p:txBody>
      </p:sp>
      <p:pic>
        <p:nvPicPr>
          <p:cNvPr id="10243" name="Picture 5">
            <a:extLst>
              <a:ext uri="{FF2B5EF4-FFF2-40B4-BE49-F238E27FC236}">
                <a16:creationId xmlns:a16="http://schemas.microsoft.com/office/drawing/2014/main" id="{049935CB-FEC8-4E03-9242-C23E04E184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76400"/>
            <a:ext cx="411480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3E896BD53A6745BB297B34FE9887EF" ma:contentTypeVersion="0" ma:contentTypeDescription="Create a new document." ma:contentTypeScope="" ma:versionID="5741ef9f2b574064a313f952b769c18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E7A035-44EF-442C-8360-A106E8236833}"/>
</file>

<file path=customXml/itemProps2.xml><?xml version="1.0" encoding="utf-8"?>
<ds:datastoreItem xmlns:ds="http://schemas.openxmlformats.org/officeDocument/2006/customXml" ds:itemID="{0F2224E6-D675-43F2-81E6-F77079939659}"/>
</file>

<file path=customXml/itemProps3.xml><?xml version="1.0" encoding="utf-8"?>
<ds:datastoreItem xmlns:ds="http://schemas.openxmlformats.org/officeDocument/2006/customXml" ds:itemID="{B6B0FAFC-01DA-4234-9684-651475A2AE15}"/>
</file>

<file path=docProps/app.xml><?xml version="1.0" encoding="utf-8"?>
<Properties xmlns="http://schemas.openxmlformats.org/officeDocument/2006/extended-properties" xmlns:vt="http://schemas.openxmlformats.org/officeDocument/2006/docPropsVTypes">
  <TotalTime>1667</TotalTime>
  <Words>1582</Words>
  <Application>Microsoft Office PowerPoint</Application>
  <PresentationFormat>On-screen Show (4:3)</PresentationFormat>
  <Paragraphs>138</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Lecture 5 Sequence Diagram</vt:lpstr>
      <vt:lpstr>Introduction</vt:lpstr>
      <vt:lpstr>Comparison:  Sequence vs. Collaboration/ Communication Diagram</vt:lpstr>
      <vt:lpstr>Elements of Sequence Diagram</vt:lpstr>
      <vt:lpstr>Sequence Diagram</vt:lpstr>
      <vt:lpstr>Messages (Interaction)</vt:lpstr>
      <vt:lpstr>More on Sequence Diagram</vt:lpstr>
      <vt:lpstr>Sequence Diagram 2.0</vt:lpstr>
      <vt:lpstr>Sequence Diagram with Structured Controls</vt:lpstr>
      <vt:lpstr>Case Studies  (Without Structured Control Operators)</vt:lpstr>
      <vt:lpstr>PowerPoint Presentation</vt:lpstr>
      <vt:lpstr>Case Studies  (With Structured Control Operators)</vt:lpstr>
      <vt:lpstr>PowerPoint Presentation</vt:lpstr>
      <vt:lpstr>PowerPoint Presentation</vt:lpstr>
      <vt:lpstr>Case Studies  (With Structured Control Operators)</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Introducing the UML</dc:title>
  <dc:creator>Manzur</dc:creator>
  <cp:lastModifiedBy>Manzur H. Khan</cp:lastModifiedBy>
  <cp:revision>125</cp:revision>
  <dcterms:created xsi:type="dcterms:W3CDTF">2010-05-25T07:05:39Z</dcterms:created>
  <dcterms:modified xsi:type="dcterms:W3CDTF">2021-07-14T02:27:24Z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0x010100BD3E896BD53A6745BB297B34FE9887EF</vt:lpwstr>
  </property>
</Properties>
</file>