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7" r:id="rId5"/>
    <p:sldId id="267" r:id="rId6"/>
    <p:sldId id="283" r:id="rId7"/>
    <p:sldId id="284" r:id="rId8"/>
    <p:sldId id="285" r:id="rId9"/>
    <p:sldId id="286" r:id="rId10"/>
    <p:sldId id="288" r:id="rId11"/>
    <p:sldId id="258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48639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Keyword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62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3EF10-4DAA-4D2D-9EE5-672CC64133EF}"/>
              </a:ext>
            </a:extLst>
          </p:cNvPr>
          <p:cNvSpPr/>
          <p:nvPr/>
        </p:nvSpPr>
        <p:spPr>
          <a:xfrm>
            <a:off x="548640" y="2003662"/>
            <a:ext cx="81191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Class Prevents Inheritance.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Method Prevents Method Overriding.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Abstract Class Enforces Inheritance.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Abstract Method Enforces method Overriding.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2985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Summary</a:t>
            </a:r>
            <a:endParaRPr lang="en-FI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A065A7-CD29-4F48-B520-A02D3B5F2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30154"/>
              </p:ext>
            </p:extLst>
          </p:nvPr>
        </p:nvGraphicFramePr>
        <p:xfrm>
          <a:off x="196947" y="1398908"/>
          <a:ext cx="8750105" cy="3566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08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Criteria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Regular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Abstract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Final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Object Creation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Inheritance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00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Having Regular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Having Abstract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54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Having Final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8201E9-4BDA-4EBF-8F28-CEC3C7699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25836"/>
              </p:ext>
            </p:extLst>
          </p:nvPr>
        </p:nvGraphicFramePr>
        <p:xfrm>
          <a:off x="182880" y="5139400"/>
          <a:ext cx="8764172" cy="1678277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13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6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9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Criteria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Regular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Abstract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Final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1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Body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Overriding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pperplate Gothic Bold" panose="020E0705020206020404" pitchFamily="34" charset="0"/>
                        </a:rPr>
                        <a:t>Not Possible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 with attribute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 with method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 with Class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keyword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of final keyword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858128" y="2435897"/>
            <a:ext cx="77346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r>
              <a:rPr lang="en-US" sz="2800" dirty="0"/>
              <a:t>The Keyword final can be used in three places: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With Attributes.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With Methods.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With Classes.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Attributes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D626F1-1464-4CB2-9A43-1557471EAD09}"/>
              </a:ext>
            </a:extLst>
          </p:cNvPr>
          <p:cNvSpPr/>
          <p:nvPr/>
        </p:nvSpPr>
        <p:spPr>
          <a:xfrm>
            <a:off x="421341" y="2136339"/>
            <a:ext cx="84975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attributes are declared using the keyword </a:t>
            </a: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private final</a:t>
            </a:r>
            <a:r>
              <a:rPr lang="en-US" sz="2800" dirty="0"/>
              <a:t> int x;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attributes are like constant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can be initialized only once.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Once its value is initialized, the value can never be changed.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412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Attributes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3B0CA5-0DD0-4633-A190-43EDBEC2ADBD}"/>
              </a:ext>
            </a:extLst>
          </p:cNvPr>
          <p:cNvSpPr/>
          <p:nvPr/>
        </p:nvSpPr>
        <p:spPr>
          <a:xfrm>
            <a:off x="476205" y="2274838"/>
            <a:ext cx="83723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are two approaches to initialize a final attribute: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During Declaration.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Inside Constructor.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However, as it can be initialized only once, we can use only one of the two approaches.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750908-7213-413C-B19C-D923059EDE87}"/>
              </a:ext>
            </a:extLst>
          </p:cNvPr>
          <p:cNvSpPr/>
          <p:nvPr/>
        </p:nvSpPr>
        <p:spPr>
          <a:xfrm>
            <a:off x="476205" y="1859340"/>
            <a:ext cx="83161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 Methods are declared using the keyword final.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public final</a:t>
            </a:r>
            <a:r>
              <a:rPr lang="en-US" sz="2800" dirty="0"/>
              <a:t> void show( ){. . .}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Methods are like regular methods but they can not be overridden.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difference between an abstract method and a final method is that, an Abstract Method MUST be overridden and a Final Method can NEVER be overridden.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744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53F790-4980-47A5-98BB-20753614E346}"/>
              </a:ext>
            </a:extLst>
          </p:cNvPr>
          <p:cNvSpPr/>
          <p:nvPr/>
        </p:nvSpPr>
        <p:spPr>
          <a:xfrm>
            <a:off x="576775" y="2551837"/>
            <a:ext cx="80045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NOT necessary that a Final Method must be inside a Final Class. A regular class/abstract class might also have a final method.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614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Class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7A6580-B31F-4BEF-B59E-1DEF75993B8D}"/>
              </a:ext>
            </a:extLst>
          </p:cNvPr>
          <p:cNvSpPr/>
          <p:nvPr/>
        </p:nvSpPr>
        <p:spPr>
          <a:xfrm>
            <a:off x="421341" y="1859340"/>
            <a:ext cx="84553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 Class are declared using the keyword final.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public </a:t>
            </a:r>
            <a:r>
              <a:rPr lang="en-US" sz="2800" dirty="0">
                <a:solidFill>
                  <a:srgbClr val="00B050"/>
                </a:solidFill>
              </a:rPr>
              <a:t>final</a:t>
            </a:r>
            <a:r>
              <a:rPr lang="en-US" sz="2800" dirty="0"/>
              <a:t> class </a:t>
            </a:r>
            <a:r>
              <a:rPr lang="en-US" sz="2800" dirty="0" err="1"/>
              <a:t>MyClass</a:t>
            </a:r>
            <a:r>
              <a:rPr lang="en-US" sz="2800" dirty="0"/>
              <a:t>{. . .}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Class is like regular classes but they can not be Inherited.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difference between an abstract class and a final class is that, an Abstract class MUST be inherited and a Final class can NEVER be inherited.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2625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Class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3EF10-4DAA-4D2D-9EE5-672CC64133EF}"/>
              </a:ext>
            </a:extLst>
          </p:cNvPr>
          <p:cNvSpPr/>
          <p:nvPr/>
        </p:nvSpPr>
        <p:spPr>
          <a:xfrm>
            <a:off x="476205" y="2274838"/>
            <a:ext cx="81191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NOT necessary that a Final Class should have one or more final method.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final class can not have any abstract Method.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367213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195</TotalTime>
  <Words>592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Copperplate Gothic Bold</vt:lpstr>
      <vt:lpstr>Corbel</vt:lpstr>
      <vt:lpstr>Wingdings</vt:lpstr>
      <vt:lpstr>Spectrum</vt:lpstr>
      <vt:lpstr>Final Keyword </vt:lpstr>
      <vt:lpstr>Lecture Outline</vt:lpstr>
      <vt:lpstr>Final keyword</vt:lpstr>
      <vt:lpstr>Final Attributes</vt:lpstr>
      <vt:lpstr>Final Attributes</vt:lpstr>
      <vt:lpstr>Final Methods</vt:lpstr>
      <vt:lpstr>Final Methods</vt:lpstr>
      <vt:lpstr>Final Class</vt:lpstr>
      <vt:lpstr>Final Class</vt:lpstr>
      <vt:lpstr>Summary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42</cp:revision>
  <dcterms:created xsi:type="dcterms:W3CDTF">2018-12-10T17:20:29Z</dcterms:created>
  <dcterms:modified xsi:type="dcterms:W3CDTF">2020-04-24T05:49:52Z</dcterms:modified>
</cp:coreProperties>
</file>