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docProps/app.xml" ContentType="application/vnd.openxmlformats-officedocument.extended-properties+xml"/>
  <Override PartName="/ppt/revisionInfo.xml" ContentType="application/vnd.ms-powerpoint.revisioninfo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58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48639"/>
            <a:ext cx="7808976" cy="988501"/>
          </a:xfrm>
        </p:spPr>
        <p:txBody>
          <a:bodyPr>
            <a:normAutofit fontScale="90000"/>
          </a:bodyPr>
          <a:lstStyle/>
          <a:p>
            <a:r>
              <a:rPr lang="en-US" dirty="0"/>
              <a:t>Abstraction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0622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Sifat Rahman Ahona, ahona@aiub.edu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-1(JAVA)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Method</a:t>
            </a:r>
            <a:endParaRPr lang="en-FI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992593-7C81-45C5-970F-E59217D4C915}"/>
              </a:ext>
            </a:extLst>
          </p:cNvPr>
          <p:cNvSpPr/>
          <p:nvPr/>
        </p:nvSpPr>
        <p:spPr>
          <a:xfrm>
            <a:off x="478301" y="1418887"/>
            <a:ext cx="818739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abstract method is like a regular method but it does not have anybody.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abstract method is denoted with the keyword </a:t>
            </a:r>
            <a:r>
              <a:rPr lang="en-US" sz="2800" dirty="0">
                <a:solidFill>
                  <a:srgbClr val="00B050"/>
                </a:solidFill>
              </a:rPr>
              <a:t>abstract</a:t>
            </a:r>
            <a:r>
              <a:rPr lang="en-US" sz="2800" dirty="0"/>
              <a:t>.</a:t>
            </a:r>
          </a:p>
          <a:p>
            <a:r>
              <a:rPr lang="en-US" sz="2800" dirty="0">
                <a:solidFill>
                  <a:srgbClr val="00B050"/>
                </a:solidFill>
              </a:rPr>
              <a:t>	public abstract void</a:t>
            </a:r>
            <a:r>
              <a:rPr lang="en-US" sz="2800" dirty="0"/>
              <a:t> show( 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As, an abstract method does not have any body, it does not have the ‘{ }’. Instead, it has a ‘ ; ’ .</a:t>
            </a:r>
          </a:p>
        </p:txBody>
      </p:sp>
    </p:spTree>
    <p:extLst>
      <p:ext uri="{BB962C8B-B14F-4D97-AF65-F5344CB8AC3E}">
        <p14:creationId xmlns:p14="http://schemas.microsoft.com/office/powerpoint/2010/main" val="1857953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Method</a:t>
            </a:r>
            <a:endParaRPr lang="en-FI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0A456F-F568-4CCF-A8F8-94BDF0FE9F17}"/>
              </a:ext>
            </a:extLst>
          </p:cNvPr>
          <p:cNvSpPr/>
          <p:nvPr/>
        </p:nvSpPr>
        <p:spPr>
          <a:xfrm>
            <a:off x="493295" y="1359567"/>
            <a:ext cx="7086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abstract method must be inside an abstract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As, an abstract class must have a child class, that child class should override/implement (give body to) all the abstract methods (if any) of that abstract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If it does not override/implement one/any of the abstract methods, the child class will have to be declared as another abstract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0221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543843" y="798063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Example</a:t>
            </a:r>
            <a:endParaRPr lang="en-FI" sz="2800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E52A916E-DE2F-4E5B-8A3E-0675312EF2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7914793"/>
              </p:ext>
            </p:extLst>
          </p:nvPr>
        </p:nvGraphicFramePr>
        <p:xfrm>
          <a:off x="279400" y="1693862"/>
          <a:ext cx="8585200" cy="393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7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9091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Alpha{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show(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print(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baseline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Bravo{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show(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print(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baseline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Charlie{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show(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print(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MyAlpha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Alpha{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MyBravo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Bravo{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show( ){. . .}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MyCharlie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Charlie{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. .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show(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7803124-D5F1-42B0-83CF-862D13073792}"/>
              </a:ext>
            </a:extLst>
          </p:cNvPr>
          <p:cNvSpPr txBox="1"/>
          <p:nvPr/>
        </p:nvSpPr>
        <p:spPr>
          <a:xfrm>
            <a:off x="7688804" y="1693862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00CC00"/>
                </a:solidFill>
                <a:sym typeface="Symbol" panose="05050102010706020507" pitchFamily="18" charset="2"/>
              </a:rPr>
              <a:t></a:t>
            </a:r>
            <a:endParaRPr lang="en-US" sz="2800" b="1" i="1" dirty="0">
              <a:solidFill>
                <a:srgbClr val="00CC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F4026C-19E7-4402-8161-41AEDAD659C5}"/>
              </a:ext>
            </a:extLst>
          </p:cNvPr>
          <p:cNvSpPr txBox="1"/>
          <p:nvPr/>
        </p:nvSpPr>
        <p:spPr>
          <a:xfrm>
            <a:off x="7688804" y="3105824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00CC00"/>
                </a:solidFill>
                <a:sym typeface="Symbol" panose="05050102010706020507" pitchFamily="18" charset="2"/>
              </a:rPr>
              <a:t></a:t>
            </a:r>
            <a:endParaRPr lang="en-US" sz="2800" b="1" i="1" dirty="0">
              <a:solidFill>
                <a:srgbClr val="00CC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0D3C18-666F-4E47-9908-65E59682D3EC}"/>
              </a:ext>
            </a:extLst>
          </p:cNvPr>
          <p:cNvSpPr txBox="1"/>
          <p:nvPr/>
        </p:nvSpPr>
        <p:spPr>
          <a:xfrm>
            <a:off x="7756039" y="4321396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61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Example</a:t>
            </a:r>
            <a:endParaRPr lang="en-FI" sz="2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1F08EF6-6C0A-4090-8810-54CF145924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2444742"/>
              </p:ext>
            </p:extLst>
          </p:nvPr>
        </p:nvGraphicFramePr>
        <p:xfrm>
          <a:off x="335494" y="1693862"/>
          <a:ext cx="8585200" cy="3931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7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9091"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Alpha{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show(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print(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baseline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Bravo{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show(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void print( ){. . . }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baseline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class Charlie{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show(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public abstract void print( );</a:t>
                      </a:r>
                    </a:p>
                    <a:p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MyAlpha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Alpha{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MyBravo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Bravo{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show( ){. . .}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public abstract class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MyCharlie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extends Charlie{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display( ){.</a:t>
                      </a:r>
                      <a:r>
                        <a:rPr lang="en-US" baseline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. .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public void show( ){. . . }</a:t>
                      </a:r>
                    </a:p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776ACF-54B1-4A55-B7F2-48B980091087}"/>
              </a:ext>
            </a:extLst>
          </p:cNvPr>
          <p:cNvSpPr txBox="1"/>
          <p:nvPr/>
        </p:nvSpPr>
        <p:spPr>
          <a:xfrm>
            <a:off x="7931873" y="1837516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00CC00"/>
                </a:solidFill>
                <a:sym typeface="Symbol" panose="05050102010706020507" pitchFamily="18" charset="2"/>
              </a:rPr>
              <a:t></a:t>
            </a:r>
            <a:endParaRPr lang="en-US" sz="2800" b="1" i="1" dirty="0">
              <a:solidFill>
                <a:srgbClr val="00CC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EADC8-C2F9-4099-8F7D-E99485FA65E4}"/>
              </a:ext>
            </a:extLst>
          </p:cNvPr>
          <p:cNvSpPr txBox="1"/>
          <p:nvPr/>
        </p:nvSpPr>
        <p:spPr>
          <a:xfrm>
            <a:off x="7931873" y="3249478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00CC00"/>
                </a:solidFill>
                <a:sym typeface="Symbol" panose="05050102010706020507" pitchFamily="18" charset="2"/>
              </a:rPr>
              <a:t></a:t>
            </a:r>
            <a:endParaRPr lang="en-US" sz="2800" b="1" i="1" dirty="0">
              <a:solidFill>
                <a:srgbClr val="00CC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AE343-4999-4E33-A046-855DFD19B1D5}"/>
              </a:ext>
            </a:extLst>
          </p:cNvPr>
          <p:cNvSpPr txBox="1"/>
          <p:nvPr/>
        </p:nvSpPr>
        <p:spPr>
          <a:xfrm>
            <a:off x="7946495" y="4509457"/>
            <a:ext cx="862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rgbClr val="00CC00"/>
                </a:solidFill>
                <a:sym typeface="Symbol" panose="05050102010706020507" pitchFamily="18" charset="2"/>
              </a:rPr>
              <a:t></a:t>
            </a:r>
            <a:endParaRPr lang="en-US" sz="2800" b="1" i="1" dirty="0">
              <a:solidFill>
                <a:srgbClr val="00CC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68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242351" y="1582340"/>
            <a:ext cx="84324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3. Java How to Program Java, 9th Edition, By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4. The Java Language Specification, By J. Gosling, B. Joy, G. Steele, </a:t>
            </a:r>
            <a:r>
              <a:rPr lang="en-US" dirty="0" err="1"/>
              <a:t>G.Bracha</a:t>
            </a:r>
            <a:r>
              <a:rPr lang="en-US" dirty="0"/>
              <a:t> and A. Buckley</a:t>
            </a:r>
          </a:p>
          <a:p>
            <a:endParaRPr lang="en-US" dirty="0"/>
          </a:p>
          <a:p>
            <a:r>
              <a:rPr lang="en-US" dirty="0"/>
              <a:t>5. Introduction to Programming Using Java, 6th Edition, By David j. Eck</a:t>
            </a:r>
          </a:p>
          <a:p>
            <a:endParaRPr lang="en-US" dirty="0"/>
          </a:p>
          <a:p>
            <a:r>
              <a:rPr lang="en-US" dirty="0"/>
              <a:t>6. Head First Java, By Kathy Sierra and Bert Bates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8011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1. 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2. The Java Tutorials. http://docs.oracle.com/javase/tutorial/</a:t>
            </a:r>
            <a:endParaRPr lang="en-FI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Abstraction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Abstract Class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Abstract Method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Final Keyword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 of Abstraction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858128" y="2435897"/>
            <a:ext cx="77346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means ‘Hiding the Details’.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It is a process where implementation is hidden and its functionality is shown to user.</a:t>
            </a:r>
          </a:p>
          <a:p>
            <a:pPr algn="just"/>
            <a:endParaRPr lang="en-US" dirty="0"/>
          </a:p>
          <a:p>
            <a:pPr algn="just"/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Example of </a:t>
            </a:r>
            <a:r>
              <a:rPr lang="en-US" dirty="0"/>
              <a:t>Abstraction</a:t>
            </a:r>
            <a:endParaRPr lang="en-FI" dirty="0"/>
          </a:p>
          <a:p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421341" y="2435897"/>
            <a:ext cx="8250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Real Life Example:</a:t>
            </a:r>
          </a:p>
          <a:p>
            <a:pPr algn="just"/>
            <a:endParaRPr lang="en-FI" dirty="0"/>
          </a:p>
        </p:txBody>
      </p:sp>
      <p:pic>
        <p:nvPicPr>
          <p:cNvPr id="6" name="Picture 5" descr="A picture containing computer&#10;&#10;Description automatically generated">
            <a:extLst>
              <a:ext uri="{FF2B5EF4-FFF2-40B4-BE49-F238E27FC236}">
                <a16:creationId xmlns:a16="http://schemas.microsoft.com/office/drawing/2014/main" id="{DB2AABAD-8706-4275-A9A2-FF9907BA206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7" y="2915815"/>
            <a:ext cx="3969942" cy="314736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D96189-FF8C-4E01-896F-B4F3AC58E87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96" y="3024948"/>
            <a:ext cx="3969942" cy="298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Abstraction</a:t>
            </a:r>
            <a:endParaRPr lang="en-FI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1066987" y="1795817"/>
            <a:ext cx="75002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 programming, this concept of hiding the details is known as abstraction.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We can hide the details of a class or a method.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Abstract Class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Abstract  Method</a:t>
            </a:r>
          </a:p>
          <a:p>
            <a:pPr algn="just"/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Class</a:t>
            </a:r>
            <a:endParaRPr lang="en-FI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6EE548-DCD9-41CC-A3E1-BD3CB0272AA9}"/>
              </a:ext>
            </a:extLst>
          </p:cNvPr>
          <p:cNvSpPr/>
          <p:nvPr/>
        </p:nvSpPr>
        <p:spPr>
          <a:xfrm>
            <a:off x="506437" y="1645920"/>
            <a:ext cx="71323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 abstract class is a class that we can not instantiate (can not create object).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However, We can use Object Reference of an abstract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keyword </a:t>
            </a:r>
            <a:r>
              <a:rPr lang="en-US" sz="2800" dirty="0">
                <a:solidFill>
                  <a:srgbClr val="00B050"/>
                </a:solidFill>
              </a:rPr>
              <a:t>abstract</a:t>
            </a:r>
            <a:r>
              <a:rPr lang="en-US" sz="2800" dirty="0"/>
              <a:t> is used to denote abstract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public abstract</a:t>
            </a:r>
            <a:r>
              <a:rPr lang="en-US" sz="2800" dirty="0"/>
              <a:t> class </a:t>
            </a:r>
            <a:r>
              <a:rPr lang="en-US" sz="2800" dirty="0" err="1"/>
              <a:t>MyClass</a:t>
            </a:r>
            <a:r>
              <a:rPr lang="en-US" sz="2800" dirty="0"/>
              <a:t>{. . .}</a:t>
            </a:r>
          </a:p>
        </p:txBody>
      </p:sp>
    </p:spTree>
    <p:extLst>
      <p:ext uri="{BB962C8B-B14F-4D97-AF65-F5344CB8AC3E}">
        <p14:creationId xmlns:p14="http://schemas.microsoft.com/office/powerpoint/2010/main" val="127913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6543608" cy="105543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Class</a:t>
            </a:r>
            <a:endParaRPr lang="en-FI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618182-9F68-4D74-9FF2-230EAAEAED7C}"/>
              </a:ext>
            </a:extLst>
          </p:cNvPr>
          <p:cNvSpPr/>
          <p:nvPr/>
        </p:nvSpPr>
        <p:spPr>
          <a:xfrm>
            <a:off x="335494" y="1659988"/>
            <a:ext cx="8344272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Copperplate Gothic Light" panose="020E0507020206020404" pitchFamily="34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An abstract class may have attributes.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An abstract class may have constructors but we can not call the constructors using the </a:t>
            </a:r>
            <a:r>
              <a:rPr lang="en-US" sz="2800" dirty="0">
                <a:solidFill>
                  <a:srgbClr val="00B050"/>
                </a:solidFill>
              </a:rPr>
              <a:t>new</a:t>
            </a:r>
            <a:r>
              <a:rPr lang="en-US" sz="2800" dirty="0"/>
              <a:t> keyword.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However, </a:t>
            </a:r>
            <a:r>
              <a:rPr lang="en-US" sz="2800" dirty="0">
                <a:solidFill>
                  <a:srgbClr val="00B050"/>
                </a:solidFill>
              </a:rPr>
              <a:t>super( ), super(…), this( ), this(….)</a:t>
            </a:r>
            <a:r>
              <a:rPr lang="en-US" sz="2800" dirty="0"/>
              <a:t> can be used to call constructors of an abstract class.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4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Class</a:t>
            </a:r>
            <a:endParaRPr lang="en-FI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F253F-8239-4E0F-ACE8-24F17B4F3D27}"/>
              </a:ext>
            </a:extLst>
          </p:cNvPr>
          <p:cNvSpPr/>
          <p:nvPr/>
        </p:nvSpPr>
        <p:spPr>
          <a:xfrm>
            <a:off x="436098" y="1674056"/>
            <a:ext cx="78075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abstract class may have regular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abstract class may have abstract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It is not necessary that an abstract class must have an abstract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So, it possible to have both regular methods and abstract methods in any number combination in a abstract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171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Abstract Class</a:t>
            </a:r>
            <a:endParaRPr lang="en-FI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2EAE00-F9C0-43C3-8177-17E4DC8229B3}"/>
              </a:ext>
            </a:extLst>
          </p:cNvPr>
          <p:cNvSpPr/>
          <p:nvPr/>
        </p:nvSpPr>
        <p:spPr>
          <a:xfrm>
            <a:off x="478302" y="1744928"/>
            <a:ext cx="78216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abstract class MUST have a child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This child class may be a regular class or may be another abstract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If the child class is another abstract class, that child class will have another child class which has to be a regular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So, at least one regular class will inherit the abstract class/classes in one way or the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28165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810BBF67D7AB47AE77F6C7A7504E11" ma:contentTypeVersion="2" ma:contentTypeDescription="Create a new document." ma:contentTypeScope="" ma:versionID="13b2fa2a10d2a5a6888adc446fb9fcca">
  <xsd:schema xmlns:xsd="http://www.w3.org/2001/XMLSchema" xmlns:xs="http://www.w3.org/2001/XMLSchema" xmlns:p="http://schemas.microsoft.com/office/2006/metadata/properties" xmlns:ns2="f05aa4fc-6785-42fa-879e-4fefad1725f6" targetNamespace="http://schemas.microsoft.com/office/2006/metadata/properties" ma:root="true" ma:fieldsID="b38b42db5e3fefbe59a5f90102d5ac39" ns2:_="">
    <xsd:import namespace="f05aa4fc-6785-42fa-879e-4fefad1725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5aa4fc-6785-42fa-879e-4fefad1725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5F8308-E884-4086-83CA-ED79B420972A}"/>
</file>

<file path=customXml/itemProps2.xml><?xml version="1.0" encoding="utf-8"?>
<ds:datastoreItem xmlns:ds="http://schemas.openxmlformats.org/officeDocument/2006/customXml" ds:itemID="{8FB6D96E-6A1A-4B4E-B2EC-014BAE0E896E}"/>
</file>

<file path=customXml/itemProps3.xml><?xml version="1.0" encoding="utf-8"?>
<ds:datastoreItem xmlns:ds="http://schemas.openxmlformats.org/officeDocument/2006/customXml" ds:itemID="{AE3E7749-4FDE-46E9-9AB6-3D7EF4EBEDC3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179</TotalTime>
  <Words>877</Words>
  <Application>Microsoft Office PowerPoint</Application>
  <PresentationFormat>On-screen Show (4:3)</PresentationFormat>
  <Paragraphs>143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</vt:lpstr>
      <vt:lpstr>Copperplate Gothic Light</vt:lpstr>
      <vt:lpstr>Corbel</vt:lpstr>
      <vt:lpstr>Wingdings</vt:lpstr>
      <vt:lpstr>Spectrum</vt:lpstr>
      <vt:lpstr>Abstraction </vt:lpstr>
      <vt:lpstr>Lecture Outline</vt:lpstr>
      <vt:lpstr>Abstraction</vt:lpstr>
      <vt:lpstr>Abstraction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Sifat Rahman Ahona</cp:lastModifiedBy>
  <cp:revision>34</cp:revision>
  <dcterms:created xsi:type="dcterms:W3CDTF">2018-12-10T17:20:29Z</dcterms:created>
  <dcterms:modified xsi:type="dcterms:W3CDTF">2020-04-30T16:27:27Z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0x0101001F810BBF67D7AB47AE77F6C7A7504E11</vt:lpwstr>
  </property>
</Properties>
</file>