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by default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8654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493126" y="1258878"/>
            <a:ext cx="8074099" cy="5155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pperplate Gothic Light" panose="020E0507020206020404" pitchFamily="34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Delta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IDelta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533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38</cp:revision>
  <dcterms:created xsi:type="dcterms:W3CDTF">2018-12-10T17:20:29Z</dcterms:created>
  <dcterms:modified xsi:type="dcterms:W3CDTF">2020-04-25T06:41:41Z</dcterms:modified>
</cp:coreProperties>
</file>