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2"/>
  </p:notesMasterIdLst>
  <p:sldIdLst>
    <p:sldId id="385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/>
    <p:restoredTop sz="94754"/>
  </p:normalViewPr>
  <p:slideViewPr>
    <p:cSldViewPr snapToGrid="0" snapToObjects="1">
      <p:cViewPr varScale="1">
        <p:scale>
          <a:sx n="82" d="100"/>
          <a:sy n="82" d="100"/>
        </p:scale>
        <p:origin x="172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7083DBD5-941F-4C98-B5FB-CE3D3E551BF9}"/>
    <pc:docChg chg="custSel modSld">
      <pc:chgData name="MD. ISMAIL HOSSEN" userId="a4e88416-0835-49b4-bf11-1bffe063ddad" providerId="ADAL" clId="{7083DBD5-941F-4C98-B5FB-CE3D3E551BF9}" dt="2021-09-16T00:50:21.602" v="32" actId="20577"/>
      <pc:docMkLst>
        <pc:docMk/>
      </pc:docMkLst>
      <pc:sldChg chg="modSp">
        <pc:chgData name="MD. ISMAIL HOSSEN" userId="a4e88416-0835-49b4-bf11-1bffe063ddad" providerId="ADAL" clId="{7083DBD5-941F-4C98-B5FB-CE3D3E551BF9}" dt="2021-09-16T00:50:21.602" v="32" actId="20577"/>
        <pc:sldMkLst>
          <pc:docMk/>
          <pc:sldMk cId="1593860268" sldId="385"/>
        </pc:sldMkLst>
        <pc:graphicFrameChg chg="modGraphic">
          <ac:chgData name="MD. ISMAIL HOSSEN" userId="a4e88416-0835-49b4-bf11-1bffe063ddad" providerId="ADAL" clId="{7083DBD5-941F-4C98-B5FB-CE3D3E551BF9}" dt="2021-09-16T00:50:21.602" v="32" actId="20577"/>
          <ac:graphicFrameMkLst>
            <pc:docMk/>
            <pc:sldMk cId="1593860268" sldId="385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9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3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25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8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71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6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9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589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0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6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132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Ismail.hossen@aiub.edu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159386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4785C-EAEF-4A46-BABC-E9A452D4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54FD2-13C8-CB45-8157-823881D4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F7CFD-4EFD-D143-8418-FAAF682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48B5-CD76-0C4D-8B9D-41778A99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5076-078E-8D46-AE87-7342A5A8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4" y="857250"/>
            <a:ext cx="8895323" cy="5003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4AC9E-AB18-694C-A786-734623AA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A736-6A4F-E142-979C-78EDE2FC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E4F9C-B0FC-5148-A04E-D5FAE01B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33857-39D2-1043-BBFC-55669A97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8D37F-E29E-614A-9429-6B85D00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Method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Nullable Type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115C-CE97-0F4C-8207-7917BEEB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5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3B2C6-9DE3-ED4D-8932-3B1C8F58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0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8B0C-977A-CE45-A976-6B570421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5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ADB4-EDE2-5B44-8127-CC2F5091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1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F9488-5B4F-6B4D-9189-B07EC533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0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FE56E-B709-B848-A3DF-C9491EA3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4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65444-B964-364E-9CF6-A59BA719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37647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1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0356-D891-EB4E-AC57-3521CC24D3E2}"/>
              </a:ext>
            </a:extLst>
          </p:cNvPr>
          <p:cNvSpPr txBox="1"/>
          <p:nvPr/>
        </p:nvSpPr>
        <p:spPr>
          <a:xfrm>
            <a:off x="908304" y="2999232"/>
            <a:ext cx="732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  <a:r>
              <a:rPr lang="en-US" sz="2400" dirty="0"/>
              <a:t> is a principle of object-oriented programming and it is used to hide the implementation details and display only essential features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75A4-1B52-194C-8AC8-09E2E8A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857250"/>
            <a:ext cx="8926286" cy="50907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6389-9122-444E-B52D-E721DE74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EC7E-0A25-B343-A346-EF483B73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BEDBC-98F3-C641-A165-259DF396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DC5D-52B9-144D-866B-1C24FC2D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0C5B2-2527-CF45-8E73-FD11766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BCAECD-B8A8-4B96-B5D8-9DBD934F8CD6}"/>
</file>

<file path=customXml/itemProps2.xml><?xml version="1.0" encoding="utf-8"?>
<ds:datastoreItem xmlns:ds="http://schemas.openxmlformats.org/officeDocument/2006/customXml" ds:itemID="{DA3DCFA9-7513-43E1-BCC4-00D0B8779B77}"/>
</file>

<file path=customXml/itemProps3.xml><?xml version="1.0" encoding="utf-8"?>
<ds:datastoreItem xmlns:ds="http://schemas.openxmlformats.org/officeDocument/2006/customXml" ds:itemID="{3BDAE449-3994-4E5E-B306-DC113A7B911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125</TotalTime>
  <Words>197</Words>
  <Application>Microsoft Office PowerPoint</Application>
  <PresentationFormat>On-screen Show (4:3)</PresentationFormat>
  <Paragraphs>54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Abstraction</vt:lpstr>
      <vt:lpstr>Topics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22</cp:revision>
  <dcterms:created xsi:type="dcterms:W3CDTF">2018-12-10T17:20:29Z</dcterms:created>
  <dcterms:modified xsi:type="dcterms:W3CDTF">2021-09-16T00:50:22Z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