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8" r:id="rId4"/>
    <p:sldId id="279" r:id="rId5"/>
    <p:sldId id="265" r:id="rId6"/>
    <p:sldId id="28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36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35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6480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Binary Search Tree Deletion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Exercise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Deletion</a:t>
            </a:r>
            <a:endParaRPr lang="x-none" dirty="0"/>
          </a:p>
        </p:txBody>
      </p:sp>
      <p:sp>
        <p:nvSpPr>
          <p:cNvPr id="29" name="Oval 28"/>
          <p:cNvSpPr/>
          <p:nvPr/>
        </p:nvSpPr>
        <p:spPr>
          <a:xfrm>
            <a:off x="5431834" y="212365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30" name="Oval 29"/>
          <p:cNvSpPr/>
          <p:nvPr/>
        </p:nvSpPr>
        <p:spPr>
          <a:xfrm>
            <a:off x="4208620" y="27220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31</a:t>
            </a:r>
            <a:endParaRPr lang="en-US" sz="2000" b="1" dirty="0"/>
          </a:p>
        </p:txBody>
      </p:sp>
      <p:sp>
        <p:nvSpPr>
          <p:cNvPr id="31" name="Oval 30"/>
          <p:cNvSpPr/>
          <p:nvPr/>
        </p:nvSpPr>
        <p:spPr>
          <a:xfrm>
            <a:off x="7278727" y="304720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32" name="Oval 31"/>
          <p:cNvSpPr/>
          <p:nvPr/>
        </p:nvSpPr>
        <p:spPr>
          <a:xfrm>
            <a:off x="2916004" y="384992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3" name="Oval 32"/>
          <p:cNvSpPr/>
          <p:nvPr/>
        </p:nvSpPr>
        <p:spPr>
          <a:xfrm>
            <a:off x="4746034" y="352720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34" name="Oval 33"/>
          <p:cNvSpPr/>
          <p:nvPr/>
        </p:nvSpPr>
        <p:spPr>
          <a:xfrm>
            <a:off x="8196906" y="405828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89</a:t>
            </a:r>
            <a:endParaRPr lang="en-US" sz="2000" b="1" dirty="0"/>
          </a:p>
        </p:txBody>
      </p:sp>
      <p:sp>
        <p:nvSpPr>
          <p:cNvPr id="35" name="Oval 34"/>
          <p:cNvSpPr/>
          <p:nvPr/>
        </p:nvSpPr>
        <p:spPr>
          <a:xfrm>
            <a:off x="6323198" y="408313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4107092" y="412204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38</a:t>
            </a:r>
            <a:endParaRPr lang="en-US" sz="2000" b="1" dirty="0"/>
          </a:p>
        </p:txBody>
      </p:sp>
      <p:sp>
        <p:nvSpPr>
          <p:cNvPr id="37" name="Oval 36"/>
          <p:cNvSpPr/>
          <p:nvPr/>
        </p:nvSpPr>
        <p:spPr>
          <a:xfrm>
            <a:off x="3303667" y="472731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28</a:t>
            </a:r>
            <a:endParaRPr lang="en-US" sz="2000" b="1" dirty="0"/>
          </a:p>
        </p:txBody>
      </p:sp>
      <p:sp>
        <p:nvSpPr>
          <p:cNvPr id="38" name="Oval 37"/>
          <p:cNvSpPr/>
          <p:nvPr/>
        </p:nvSpPr>
        <p:spPr>
          <a:xfrm>
            <a:off x="5693692" y="507802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47</a:t>
            </a:r>
            <a:endParaRPr lang="en-US" sz="2000" b="1" dirty="0"/>
          </a:p>
        </p:txBody>
      </p:sp>
      <p:cxnSp>
        <p:nvCxnSpPr>
          <p:cNvPr id="39" name="Straight Arrow Connector 38"/>
          <p:cNvCxnSpPr>
            <a:stCxn id="29" idx="3"/>
            <a:endCxn id="30" idx="0"/>
          </p:cNvCxnSpPr>
          <p:nvPr/>
        </p:nvCxnSpPr>
        <p:spPr>
          <a:xfrm flipH="1">
            <a:off x="4551520" y="2630973"/>
            <a:ext cx="980747" cy="910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3"/>
            <a:endCxn id="36" idx="7"/>
          </p:cNvCxnSpPr>
          <p:nvPr/>
        </p:nvCxnSpPr>
        <p:spPr>
          <a:xfrm flipH="1">
            <a:off x="4692459" y="4034521"/>
            <a:ext cx="154008" cy="174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  <a:endCxn id="31" idx="0"/>
          </p:cNvCxnSpPr>
          <p:nvPr/>
        </p:nvCxnSpPr>
        <p:spPr>
          <a:xfrm>
            <a:off x="6017201" y="2630973"/>
            <a:ext cx="1604426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 flipH="1">
            <a:off x="3258904" y="3316408"/>
            <a:ext cx="1292616" cy="5335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33" idx="0"/>
          </p:cNvCxnSpPr>
          <p:nvPr/>
        </p:nvCxnSpPr>
        <p:spPr>
          <a:xfrm>
            <a:off x="4551520" y="3316408"/>
            <a:ext cx="537414" cy="21079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4"/>
            <a:endCxn id="37" idx="0"/>
          </p:cNvCxnSpPr>
          <p:nvPr/>
        </p:nvCxnSpPr>
        <p:spPr>
          <a:xfrm>
            <a:off x="3258904" y="4444285"/>
            <a:ext cx="387663" cy="283031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4"/>
            <a:endCxn id="35" idx="0"/>
          </p:cNvCxnSpPr>
          <p:nvPr/>
        </p:nvCxnSpPr>
        <p:spPr>
          <a:xfrm flipH="1">
            <a:off x="6666098" y="3641567"/>
            <a:ext cx="955529" cy="441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34" idx="0"/>
          </p:cNvCxnSpPr>
          <p:nvPr/>
        </p:nvCxnSpPr>
        <p:spPr>
          <a:xfrm>
            <a:off x="7621627" y="3641567"/>
            <a:ext cx="918179" cy="41671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 flipH="1">
            <a:off x="6036592" y="4677497"/>
            <a:ext cx="629506" cy="40053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972502" y="507582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cxnSp>
        <p:nvCxnSpPr>
          <p:cNvPr id="49" name="Straight Arrow Connector 48"/>
          <p:cNvCxnSpPr>
            <a:stCxn id="35" idx="4"/>
            <a:endCxn id="48" idx="0"/>
          </p:cNvCxnSpPr>
          <p:nvPr/>
        </p:nvCxnSpPr>
        <p:spPr>
          <a:xfrm>
            <a:off x="6666098" y="4677497"/>
            <a:ext cx="649304" cy="3983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905212" y="497608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32</a:t>
            </a:r>
            <a:endParaRPr lang="en-US" sz="2000" b="1" dirty="0"/>
          </a:p>
        </p:txBody>
      </p:sp>
      <p:cxnSp>
        <p:nvCxnSpPr>
          <p:cNvPr id="51" name="Straight Arrow Connector 50"/>
          <p:cNvCxnSpPr>
            <a:stCxn id="36" idx="4"/>
            <a:endCxn id="50" idx="0"/>
          </p:cNvCxnSpPr>
          <p:nvPr/>
        </p:nvCxnSpPr>
        <p:spPr>
          <a:xfrm flipH="1">
            <a:off x="4248112" y="4716409"/>
            <a:ext cx="201880" cy="25967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551520" y="561260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cxnSp>
        <p:nvCxnSpPr>
          <p:cNvPr id="53" name="Straight Arrow Connector 52"/>
          <p:cNvCxnSpPr>
            <a:stCxn id="50" idx="5"/>
            <a:endCxn id="52" idx="0"/>
          </p:cNvCxnSpPr>
          <p:nvPr/>
        </p:nvCxnSpPr>
        <p:spPr>
          <a:xfrm>
            <a:off x="4490579" y="5483404"/>
            <a:ext cx="403841" cy="129201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0" idx="4"/>
            <a:endCxn id="36" idx="0"/>
          </p:cNvCxnSpPr>
          <p:nvPr/>
        </p:nvCxnSpPr>
        <p:spPr>
          <a:xfrm flipH="1">
            <a:off x="4449992" y="3316408"/>
            <a:ext cx="101528" cy="805641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79352" y="304852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sp>
        <p:nvSpPr>
          <p:cNvPr id="56" name="Oval 55"/>
          <p:cNvSpPr/>
          <p:nvPr/>
        </p:nvSpPr>
        <p:spPr>
          <a:xfrm>
            <a:off x="4211703" y="271919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32</a:t>
            </a:r>
            <a:endParaRPr lang="en-US" sz="2000" b="1" dirty="0"/>
          </a:p>
        </p:txBody>
      </p:sp>
      <p:cxnSp>
        <p:nvCxnSpPr>
          <p:cNvPr id="57" name="Straight Connector 56"/>
          <p:cNvCxnSpPr>
            <a:stCxn id="36" idx="4"/>
            <a:endCxn id="52" idx="0"/>
          </p:cNvCxnSpPr>
          <p:nvPr/>
        </p:nvCxnSpPr>
        <p:spPr>
          <a:xfrm>
            <a:off x="4449992" y="4716409"/>
            <a:ext cx="444428" cy="896196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47844" y="5814068"/>
            <a:ext cx="25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Leaf Node: Just Delete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06695" y="5814068"/>
            <a:ext cx="25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Leaf Node: Just Delete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91758" y="3983332"/>
            <a:ext cx="232424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 with one child: connect the parent to the child and Delete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22720" y="5263454"/>
            <a:ext cx="346615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 with one child: connect the parent to the child and Delete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737776" y="2420835"/>
            <a:ext cx="232424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Replace with the child with the highest value from left sub-tree or with the lowest value from right subtree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0230" y="2185932"/>
            <a:ext cx="232424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Replace with the child with </a:t>
            </a:r>
            <a:r>
              <a:rPr lang="en-US" dirty="0" smtClean="0"/>
              <a:t>the highest </a:t>
            </a:r>
            <a:r>
              <a:rPr lang="en-US" dirty="0"/>
              <a:t>value from left sub-tree or with the lowest value from right </a:t>
            </a:r>
            <a:r>
              <a:rPr lang="en-US" dirty="0" err="1"/>
              <a:t>subtree</a:t>
            </a:r>
            <a:endParaRPr 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0" y="2048725"/>
            <a:ext cx="4208620" cy="12676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Delete 47 (leaf node) – </a:t>
            </a:r>
            <a:r>
              <a:rPr lang="en-US" b="1" dirty="0" smtClean="0">
                <a:solidFill>
                  <a:srgbClr val="FF0000"/>
                </a:solidFill>
              </a:rPr>
              <a:t>Case 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Delete 40 (have only one child) – </a:t>
            </a:r>
            <a:r>
              <a:rPr lang="en-US" b="1" dirty="0" smtClean="0">
                <a:solidFill>
                  <a:srgbClr val="FF0000"/>
                </a:solidFill>
              </a:rPr>
              <a:t>Case 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Delete 64 &amp; 31 (have both child) – </a:t>
            </a:r>
            <a:r>
              <a:rPr lang="en-US" b="1" dirty="0" smtClean="0">
                <a:solidFill>
                  <a:srgbClr val="FF0000"/>
                </a:solidFill>
              </a:rPr>
              <a:t>Case 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"/>
                            </p:stCondLst>
                            <p:childTnLst>
                              <p:par>
                                <p:cTn id="155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2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48" grpId="0" animBg="1"/>
      <p:bldP spid="50" grpId="0" animBg="1"/>
      <p:bldP spid="55" grpId="0" animBg="1"/>
      <p:bldP spid="56" grpId="0" animBg="1"/>
      <p:bldP spid="58" grpId="0"/>
      <p:bldP spid="58" grpId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476205" y="2254469"/>
            <a:ext cx="59836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Insert the following elements one by one to build a BST:</a:t>
            </a:r>
          </a:p>
          <a:p>
            <a:endParaRPr lang="en-US" sz="2000" dirty="0"/>
          </a:p>
          <a:p>
            <a:r>
              <a:rPr lang="en-US" sz="2000" dirty="0" smtClean="0"/>
              <a:t>45, 34, 61, 22, 30, 57, 48, 60, 40, 90, 39, 44, 41 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Now delete 34, 40 and 45 from the BST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2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en.wikipedia.org/wiki/Binary_Search_Tree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EB6CA0136D843BF920B8A206B614E" ma:contentTypeVersion="6" ma:contentTypeDescription="Create a new document." ma:contentTypeScope="" ma:versionID="bad01764a28f1103cc95b2ff11f2ec9c">
  <xsd:schema xmlns:xsd="http://www.w3.org/2001/XMLSchema" xmlns:xs="http://www.w3.org/2001/XMLSchema" xmlns:p="http://schemas.microsoft.com/office/2006/metadata/properties" xmlns:ns2="549c2636-2d25-4b50-83e2-e5690fecc34c" targetNamespace="http://schemas.microsoft.com/office/2006/metadata/properties" ma:root="true" ma:fieldsID="ce026cca78f40dc87763ca937f7a96f6" ns2:_="">
    <xsd:import namespace="549c2636-2d25-4b50-83e2-e5690fecc3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c2636-2d25-4b50-83e2-e5690fecc3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19DB64-DA7F-42D9-8565-237294BD234C}"/>
</file>

<file path=customXml/itemProps2.xml><?xml version="1.0" encoding="utf-8"?>
<ds:datastoreItem xmlns:ds="http://schemas.openxmlformats.org/officeDocument/2006/customXml" ds:itemID="{69D4156E-846D-4D31-AD60-04C6A1929179}"/>
</file>

<file path=customXml/itemProps3.xml><?xml version="1.0" encoding="utf-8"?>
<ds:datastoreItem xmlns:ds="http://schemas.openxmlformats.org/officeDocument/2006/customXml" ds:itemID="{FD742F00-3ACE-4171-A546-8FA3777BB87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1232</TotalTime>
  <Words>354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Spectrum</vt:lpstr>
      <vt:lpstr>Binary Search Tree</vt:lpstr>
      <vt:lpstr>Lecture Outline</vt:lpstr>
      <vt:lpstr>Binary Search Tree</vt:lpstr>
      <vt:lpstr>Binary Search Tree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116</cp:revision>
  <dcterms:created xsi:type="dcterms:W3CDTF">2018-12-10T17:20:29Z</dcterms:created>
  <dcterms:modified xsi:type="dcterms:W3CDTF">2020-04-28T15:49:59Z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0x010100027EB6CA0136D843BF920B8A206B614E</vt:lpwstr>
  </property>
</Properties>
</file>