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0376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</a:t>
                      </a:r>
                      <a:r>
                        <a:rPr lang="en-US" i="1">
                          <a:hlinkClick r:id="rId2"/>
                        </a:rPr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23CD31-055D-4615-8844-A2E888DCFA62}"/>
</file>

<file path=customXml/itemProps2.xml><?xml version="1.0" encoding="utf-8"?>
<ds:datastoreItem xmlns:ds="http://schemas.openxmlformats.org/officeDocument/2006/customXml" ds:itemID="{5028544E-5B21-42D9-8E60-F95D95F2E1AD}"/>
</file>

<file path=customXml/itemProps3.xml><?xml version="1.0" encoding="utf-8"?>
<ds:datastoreItem xmlns:ds="http://schemas.openxmlformats.org/officeDocument/2006/customXml" ds:itemID="{1F541E7D-70DC-4CDD-A264-399D7A4AC6C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92</TotalTime>
  <Words>1016</Words>
  <Application>Microsoft Macintosh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32</cp:revision>
  <dcterms:created xsi:type="dcterms:W3CDTF">2018-12-10T17:20:29Z</dcterms:created>
  <dcterms:modified xsi:type="dcterms:W3CDTF">2021-07-04T05:14:18Z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