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9"/>
  </p:notesMasterIdLst>
  <p:sldIdLst>
    <p:sldId id="388" r:id="rId3"/>
    <p:sldId id="257" r:id="rId4"/>
    <p:sldId id="26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6"/>
    <p:restoredTop sz="94545"/>
  </p:normalViewPr>
  <p:slideViewPr>
    <p:cSldViewPr snapToGrid="0" snapToObjects="1">
      <p:cViewPr varScale="1">
        <p:scale>
          <a:sx n="82" d="100"/>
          <a:sy n="82" d="100"/>
        </p:scale>
        <p:origin x="180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6E227F29-86ED-4D1A-8032-0BDC08755350}"/>
  </pc:docChgLst>
  <pc:docChgLst>
    <pc:chgData name="MD. ISMAIL HOSSEN" userId="a4e88416-0835-49b4-bf11-1bffe063ddad" providerId="ADAL" clId="{AE5616FB-7544-4720-8796-5B26CF04740D}"/>
    <pc:docChg chg="custSel modSld">
      <pc:chgData name="MD. ISMAIL HOSSEN" userId="a4e88416-0835-49b4-bf11-1bffe063ddad" providerId="ADAL" clId="{AE5616FB-7544-4720-8796-5B26CF04740D}" dt="2021-09-16T00:48:15.029" v="40" actId="20577"/>
      <pc:docMkLst>
        <pc:docMk/>
      </pc:docMkLst>
      <pc:sldChg chg="modSp">
        <pc:chgData name="MD. ISMAIL HOSSEN" userId="a4e88416-0835-49b4-bf11-1bffe063ddad" providerId="ADAL" clId="{AE5616FB-7544-4720-8796-5B26CF04740D}" dt="2021-09-16T00:48:15.029" v="40" actId="20577"/>
        <pc:sldMkLst>
          <pc:docMk/>
          <pc:sldMk cId="642354922" sldId="388"/>
        </pc:sldMkLst>
        <pc:graphicFrameChg chg="modGraphic">
          <ac:chgData name="MD. ISMAIL HOSSEN" userId="a4e88416-0835-49b4-bf11-1bffe063ddad" providerId="ADAL" clId="{AE5616FB-7544-4720-8796-5B26CF04740D}" dt="2021-09-16T00:48:15.029" v="40" actId="20577"/>
          <ac:graphicFrameMkLst>
            <pc:docMk/>
            <pc:sldMk cId="642354922" sldId="388"/>
            <ac:graphicFrameMk id="7" creationId="{29FF08AD-7519-4C4A-8E0D-640DF5BB5E5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2177A-EEB8-4EEE-8393-11491D6F3B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03AA604-B835-4AEA-9B55-A7735AF548C9}">
      <dgm:prSet phldrT="[Text]"/>
      <dgm:spPr/>
      <dgm:t>
        <a:bodyPr/>
        <a:lstStyle/>
        <a:p>
          <a:r>
            <a:rPr lang="en-GB" dirty="0"/>
            <a:t>Vehicle</a:t>
          </a:r>
        </a:p>
      </dgm:t>
    </dgm:pt>
    <dgm:pt modelId="{D9076442-1121-454E-8BC5-41C8AB956A22}" type="parTrans" cxnId="{83553793-B1F5-4416-AC95-3F1FF2EF893A}">
      <dgm:prSet/>
      <dgm:spPr/>
      <dgm:t>
        <a:bodyPr/>
        <a:lstStyle/>
        <a:p>
          <a:endParaRPr lang="en-GB"/>
        </a:p>
      </dgm:t>
    </dgm:pt>
    <dgm:pt modelId="{2C5456C3-6A4E-4CEE-AFF3-3BB9B8E22375}" type="sibTrans" cxnId="{83553793-B1F5-4416-AC95-3F1FF2EF893A}">
      <dgm:prSet/>
      <dgm:spPr/>
      <dgm:t>
        <a:bodyPr/>
        <a:lstStyle/>
        <a:p>
          <a:endParaRPr lang="en-GB"/>
        </a:p>
      </dgm:t>
    </dgm:pt>
    <dgm:pt modelId="{F983297A-57F2-4ABD-BEBE-DAA24D4A5C0C}" type="asst">
      <dgm:prSet phldrT="[Text]"/>
      <dgm:spPr/>
      <dgm:t>
        <a:bodyPr/>
        <a:lstStyle/>
        <a:p>
          <a:r>
            <a:rPr lang="en-GB" dirty="0"/>
            <a:t>Motorbike</a:t>
          </a:r>
        </a:p>
      </dgm:t>
    </dgm:pt>
    <dgm:pt modelId="{2BB2D9D7-FFBC-425E-AA4E-E4BA0F092313}" type="parTrans" cxnId="{EE7126E5-6EFD-4B91-A2D4-17FB6112B5AA}">
      <dgm:prSet/>
      <dgm:spPr/>
      <dgm:t>
        <a:bodyPr/>
        <a:lstStyle/>
        <a:p>
          <a:endParaRPr lang="en-GB"/>
        </a:p>
      </dgm:t>
    </dgm:pt>
    <dgm:pt modelId="{04491527-FCC7-42C7-B150-665F0BBC6EBF}" type="sibTrans" cxnId="{EE7126E5-6EFD-4B91-A2D4-17FB6112B5AA}">
      <dgm:prSet/>
      <dgm:spPr/>
      <dgm:t>
        <a:bodyPr/>
        <a:lstStyle/>
        <a:p>
          <a:endParaRPr lang="en-GB"/>
        </a:p>
      </dgm:t>
    </dgm:pt>
    <dgm:pt modelId="{135CEEB1-9B35-4BAF-9C9E-4BD4BE5FEE75}" type="asst">
      <dgm:prSet phldrT="[Text]"/>
      <dgm:spPr/>
      <dgm:t>
        <a:bodyPr/>
        <a:lstStyle/>
        <a:p>
          <a:r>
            <a:rPr lang="en-GB" dirty="0"/>
            <a:t>Car</a:t>
          </a:r>
        </a:p>
      </dgm:t>
    </dgm:pt>
    <dgm:pt modelId="{6518B83B-FED7-48FC-BA5D-EF0DFC521AF3}" type="parTrans" cxnId="{0503CDF3-E25F-4D4B-82F0-6D6F26AA216F}">
      <dgm:prSet/>
      <dgm:spPr/>
      <dgm:t>
        <a:bodyPr/>
        <a:lstStyle/>
        <a:p>
          <a:endParaRPr lang="en-GB"/>
        </a:p>
      </dgm:t>
    </dgm:pt>
    <dgm:pt modelId="{8F86B071-7665-43C3-B00F-B5C8DF232C67}" type="sibTrans" cxnId="{0503CDF3-E25F-4D4B-82F0-6D6F26AA216F}">
      <dgm:prSet/>
      <dgm:spPr/>
      <dgm:t>
        <a:bodyPr/>
        <a:lstStyle/>
        <a:p>
          <a:endParaRPr lang="en-GB"/>
        </a:p>
      </dgm:t>
    </dgm:pt>
    <dgm:pt modelId="{40A8CCFC-6531-41B2-992C-61960CAFE83E}" type="asst">
      <dgm:prSet phldrT="[Text]"/>
      <dgm:spPr/>
      <dgm:t>
        <a:bodyPr/>
        <a:lstStyle/>
        <a:p>
          <a:r>
            <a:rPr lang="en-GB" dirty="0"/>
            <a:t>Truck</a:t>
          </a:r>
        </a:p>
      </dgm:t>
    </dgm:pt>
    <dgm:pt modelId="{B345095F-CA02-4299-942F-2F1751462C6F}" type="parTrans" cxnId="{1A585A59-A3E6-47DF-91C5-B7122A543C52}">
      <dgm:prSet/>
      <dgm:spPr/>
      <dgm:t>
        <a:bodyPr/>
        <a:lstStyle/>
        <a:p>
          <a:endParaRPr lang="en-GB"/>
        </a:p>
      </dgm:t>
    </dgm:pt>
    <dgm:pt modelId="{ABBB0732-6A37-4FCA-BC07-92C433CACA00}" type="sibTrans" cxnId="{1A585A59-A3E6-47DF-91C5-B7122A543C52}">
      <dgm:prSet/>
      <dgm:spPr/>
      <dgm:t>
        <a:bodyPr/>
        <a:lstStyle/>
        <a:p>
          <a:endParaRPr lang="en-GB"/>
        </a:p>
      </dgm:t>
    </dgm:pt>
    <dgm:pt modelId="{B7A1C5A4-362D-41A3-9342-B8671431EB6C}" type="asst">
      <dgm:prSet phldrT="[Text]"/>
      <dgm:spPr/>
      <dgm:t>
        <a:bodyPr/>
        <a:lstStyle/>
        <a:p>
          <a:r>
            <a:rPr lang="en-GB" dirty="0"/>
            <a:t>Saloon</a:t>
          </a:r>
        </a:p>
      </dgm:t>
    </dgm:pt>
    <dgm:pt modelId="{6D4C10A9-E2E2-47E5-BD85-19CFE2019D34}" type="parTrans" cxnId="{B79A996D-FEFD-44D7-A32C-D42D6345CBFC}">
      <dgm:prSet/>
      <dgm:spPr/>
      <dgm:t>
        <a:bodyPr/>
        <a:lstStyle/>
        <a:p>
          <a:endParaRPr lang="en-GB"/>
        </a:p>
      </dgm:t>
    </dgm:pt>
    <dgm:pt modelId="{7510F312-2C0A-4AC2-BD24-02F227C5BD0E}" type="sibTrans" cxnId="{B79A996D-FEFD-44D7-A32C-D42D6345CBFC}">
      <dgm:prSet/>
      <dgm:spPr/>
      <dgm:t>
        <a:bodyPr/>
        <a:lstStyle/>
        <a:p>
          <a:endParaRPr lang="en-GB"/>
        </a:p>
      </dgm:t>
    </dgm:pt>
    <dgm:pt modelId="{1D4AEEC7-9BB8-41B0-AE67-696744193543}" type="asst">
      <dgm:prSet phldrT="[Text]"/>
      <dgm:spPr/>
      <dgm:t>
        <a:bodyPr/>
        <a:lstStyle/>
        <a:p>
          <a:r>
            <a:rPr lang="en-GB" dirty="0"/>
            <a:t>MPV</a:t>
          </a:r>
        </a:p>
      </dgm:t>
    </dgm:pt>
    <dgm:pt modelId="{1E0466B4-AFCA-4F06-B7F3-FB0D1956FFF8}" type="parTrans" cxnId="{978EEE95-6BF4-4D32-B6AE-B96E1FC5F1F2}">
      <dgm:prSet/>
      <dgm:spPr/>
      <dgm:t>
        <a:bodyPr/>
        <a:lstStyle/>
        <a:p>
          <a:endParaRPr lang="en-GB"/>
        </a:p>
      </dgm:t>
    </dgm:pt>
    <dgm:pt modelId="{4B4B10BC-9F2B-40CD-A44C-A34A09EB64D1}" type="sibTrans" cxnId="{978EEE95-6BF4-4D32-B6AE-B96E1FC5F1F2}">
      <dgm:prSet/>
      <dgm:spPr/>
      <dgm:t>
        <a:bodyPr/>
        <a:lstStyle/>
        <a:p>
          <a:endParaRPr lang="en-GB"/>
        </a:p>
      </dgm:t>
    </dgm:pt>
    <dgm:pt modelId="{D57AD49B-A035-B24B-B764-2D2B71EBE54B}" type="pres">
      <dgm:prSet presAssocID="{2442177A-EEB8-4EEE-8393-11491D6F3B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091BCA-C030-454F-9E57-2A5CB7B2EAB1}" type="pres">
      <dgm:prSet presAssocID="{603AA604-B835-4AEA-9B55-A7735AF548C9}" presName="hierRoot1" presStyleCnt="0">
        <dgm:presLayoutVars>
          <dgm:hierBranch val="init"/>
        </dgm:presLayoutVars>
      </dgm:prSet>
      <dgm:spPr/>
    </dgm:pt>
    <dgm:pt modelId="{6D33AF34-E159-DE4B-A599-BA55261EECF4}" type="pres">
      <dgm:prSet presAssocID="{603AA604-B835-4AEA-9B55-A7735AF548C9}" presName="rootComposite1" presStyleCnt="0"/>
      <dgm:spPr/>
    </dgm:pt>
    <dgm:pt modelId="{05E27CE6-95C1-DB42-89C0-226D2373741E}" type="pres">
      <dgm:prSet presAssocID="{603AA604-B835-4AEA-9B55-A7735AF548C9}" presName="rootText1" presStyleLbl="alignAcc1" presStyleIdx="0" presStyleCnt="0">
        <dgm:presLayoutVars>
          <dgm:chPref val="3"/>
        </dgm:presLayoutVars>
      </dgm:prSet>
      <dgm:spPr/>
    </dgm:pt>
    <dgm:pt modelId="{6194370A-1935-004D-A4B3-843AA29ACCF8}" type="pres">
      <dgm:prSet presAssocID="{603AA604-B835-4AEA-9B55-A7735AF548C9}" presName="topArc1" presStyleLbl="parChTrans1D1" presStyleIdx="0" presStyleCnt="12"/>
      <dgm:spPr/>
    </dgm:pt>
    <dgm:pt modelId="{9A77A139-9575-8241-B032-F3EC895EC7B0}" type="pres">
      <dgm:prSet presAssocID="{603AA604-B835-4AEA-9B55-A7735AF548C9}" presName="bottomArc1" presStyleLbl="parChTrans1D1" presStyleIdx="1" presStyleCnt="12"/>
      <dgm:spPr/>
    </dgm:pt>
    <dgm:pt modelId="{48A40EBA-00A1-7647-AFA4-2972C661434E}" type="pres">
      <dgm:prSet presAssocID="{603AA604-B835-4AEA-9B55-A7735AF548C9}" presName="topConnNode1" presStyleLbl="node1" presStyleIdx="0" presStyleCnt="0"/>
      <dgm:spPr/>
    </dgm:pt>
    <dgm:pt modelId="{BD26873B-D33F-E648-9F2C-51727846F23D}" type="pres">
      <dgm:prSet presAssocID="{603AA604-B835-4AEA-9B55-A7735AF548C9}" presName="hierChild2" presStyleCnt="0"/>
      <dgm:spPr/>
    </dgm:pt>
    <dgm:pt modelId="{ABCC9574-65F6-4847-83EE-ADDE7D1D9D2E}" type="pres">
      <dgm:prSet presAssocID="{603AA604-B835-4AEA-9B55-A7735AF548C9}" presName="hierChild3" presStyleCnt="0"/>
      <dgm:spPr/>
    </dgm:pt>
    <dgm:pt modelId="{E5A73F2A-A6D1-9149-BFB2-5E79B52A2BF4}" type="pres">
      <dgm:prSet presAssocID="{2BB2D9D7-FFBC-425E-AA4E-E4BA0F092313}" presName="Name101" presStyleLbl="parChTrans1D2" presStyleIdx="0" presStyleCnt="3"/>
      <dgm:spPr/>
    </dgm:pt>
    <dgm:pt modelId="{7D74D6C4-836E-244A-9F1F-369A4A3713D5}" type="pres">
      <dgm:prSet presAssocID="{F983297A-57F2-4ABD-BEBE-DAA24D4A5C0C}" presName="hierRoot3" presStyleCnt="0">
        <dgm:presLayoutVars>
          <dgm:hierBranch val="init"/>
        </dgm:presLayoutVars>
      </dgm:prSet>
      <dgm:spPr/>
    </dgm:pt>
    <dgm:pt modelId="{4B2F2580-586B-2B4A-9540-66600C407255}" type="pres">
      <dgm:prSet presAssocID="{F983297A-57F2-4ABD-BEBE-DAA24D4A5C0C}" presName="rootComposite3" presStyleCnt="0"/>
      <dgm:spPr/>
    </dgm:pt>
    <dgm:pt modelId="{DF1A4491-DAE5-CD4A-926E-D6F78856FE2B}" type="pres">
      <dgm:prSet presAssocID="{F983297A-57F2-4ABD-BEBE-DAA24D4A5C0C}" presName="rootText3" presStyleLbl="alignAcc1" presStyleIdx="0" presStyleCnt="0">
        <dgm:presLayoutVars>
          <dgm:chPref val="3"/>
        </dgm:presLayoutVars>
      </dgm:prSet>
      <dgm:spPr/>
    </dgm:pt>
    <dgm:pt modelId="{AAB196D2-1202-FD4D-BD40-527365E8D98E}" type="pres">
      <dgm:prSet presAssocID="{F983297A-57F2-4ABD-BEBE-DAA24D4A5C0C}" presName="topArc3" presStyleLbl="parChTrans1D1" presStyleIdx="2" presStyleCnt="12"/>
      <dgm:spPr/>
    </dgm:pt>
    <dgm:pt modelId="{59439861-8C0A-F043-BDEA-5145EEB65C2E}" type="pres">
      <dgm:prSet presAssocID="{F983297A-57F2-4ABD-BEBE-DAA24D4A5C0C}" presName="bottomArc3" presStyleLbl="parChTrans1D1" presStyleIdx="3" presStyleCnt="12"/>
      <dgm:spPr/>
    </dgm:pt>
    <dgm:pt modelId="{1ED3AB90-9354-4849-A67D-2003BEA0F4E4}" type="pres">
      <dgm:prSet presAssocID="{F983297A-57F2-4ABD-BEBE-DAA24D4A5C0C}" presName="topConnNode3" presStyleLbl="asst1" presStyleIdx="0" presStyleCnt="0"/>
      <dgm:spPr/>
    </dgm:pt>
    <dgm:pt modelId="{FDB7A513-2AF8-8D4C-97D2-B547ABE1A871}" type="pres">
      <dgm:prSet presAssocID="{F983297A-57F2-4ABD-BEBE-DAA24D4A5C0C}" presName="hierChild6" presStyleCnt="0"/>
      <dgm:spPr/>
    </dgm:pt>
    <dgm:pt modelId="{4C226827-3DFC-9147-9989-87EEE87996B3}" type="pres">
      <dgm:prSet presAssocID="{F983297A-57F2-4ABD-BEBE-DAA24D4A5C0C}" presName="hierChild7" presStyleCnt="0"/>
      <dgm:spPr/>
    </dgm:pt>
    <dgm:pt modelId="{15ACAB6D-973B-1447-898B-9C5057A09EC4}" type="pres">
      <dgm:prSet presAssocID="{6518B83B-FED7-48FC-BA5D-EF0DFC521AF3}" presName="Name101" presStyleLbl="parChTrans1D2" presStyleIdx="1" presStyleCnt="3"/>
      <dgm:spPr/>
    </dgm:pt>
    <dgm:pt modelId="{C0F319F9-F05C-8542-A77A-87176AD80B0A}" type="pres">
      <dgm:prSet presAssocID="{135CEEB1-9B35-4BAF-9C9E-4BD4BE5FEE75}" presName="hierRoot3" presStyleCnt="0">
        <dgm:presLayoutVars>
          <dgm:hierBranch val="init"/>
        </dgm:presLayoutVars>
      </dgm:prSet>
      <dgm:spPr/>
    </dgm:pt>
    <dgm:pt modelId="{F39A86A8-FBAB-2C41-90E8-A893A05815E2}" type="pres">
      <dgm:prSet presAssocID="{135CEEB1-9B35-4BAF-9C9E-4BD4BE5FEE75}" presName="rootComposite3" presStyleCnt="0"/>
      <dgm:spPr/>
    </dgm:pt>
    <dgm:pt modelId="{3C7D3EE2-6460-3941-8498-512F0E40B958}" type="pres">
      <dgm:prSet presAssocID="{135CEEB1-9B35-4BAF-9C9E-4BD4BE5FEE75}" presName="rootText3" presStyleLbl="alignAcc1" presStyleIdx="0" presStyleCnt="0">
        <dgm:presLayoutVars>
          <dgm:chPref val="3"/>
        </dgm:presLayoutVars>
      </dgm:prSet>
      <dgm:spPr/>
    </dgm:pt>
    <dgm:pt modelId="{8F8ADF66-E462-DC41-AE61-07D6AA05DFA5}" type="pres">
      <dgm:prSet presAssocID="{135CEEB1-9B35-4BAF-9C9E-4BD4BE5FEE75}" presName="topArc3" presStyleLbl="parChTrans1D1" presStyleIdx="4" presStyleCnt="12"/>
      <dgm:spPr/>
    </dgm:pt>
    <dgm:pt modelId="{7DB18743-426A-D345-85B7-E50A55F7CC7D}" type="pres">
      <dgm:prSet presAssocID="{135CEEB1-9B35-4BAF-9C9E-4BD4BE5FEE75}" presName="bottomArc3" presStyleLbl="parChTrans1D1" presStyleIdx="5" presStyleCnt="12"/>
      <dgm:spPr/>
    </dgm:pt>
    <dgm:pt modelId="{6A416643-A786-5242-B5C0-20CBAFAE168D}" type="pres">
      <dgm:prSet presAssocID="{135CEEB1-9B35-4BAF-9C9E-4BD4BE5FEE75}" presName="topConnNode3" presStyleLbl="asst1" presStyleIdx="0" presStyleCnt="0"/>
      <dgm:spPr/>
    </dgm:pt>
    <dgm:pt modelId="{DC4AFD23-8F19-854F-99B5-CCE7E15BF404}" type="pres">
      <dgm:prSet presAssocID="{135CEEB1-9B35-4BAF-9C9E-4BD4BE5FEE75}" presName="hierChild6" presStyleCnt="0"/>
      <dgm:spPr/>
    </dgm:pt>
    <dgm:pt modelId="{5ECA1156-0BFE-9842-8C8C-5095FDD98D79}" type="pres">
      <dgm:prSet presAssocID="{135CEEB1-9B35-4BAF-9C9E-4BD4BE5FEE75}" presName="hierChild7" presStyleCnt="0"/>
      <dgm:spPr/>
    </dgm:pt>
    <dgm:pt modelId="{A5DD4793-BCE0-8740-91F9-9B0C65EC3CB2}" type="pres">
      <dgm:prSet presAssocID="{6D4C10A9-E2E2-47E5-BD85-19CFE2019D34}" presName="Name101" presStyleLbl="parChTrans1D3" presStyleIdx="0" presStyleCnt="2"/>
      <dgm:spPr/>
    </dgm:pt>
    <dgm:pt modelId="{4FE3D6C0-4099-244C-9852-882582564A7A}" type="pres">
      <dgm:prSet presAssocID="{B7A1C5A4-362D-41A3-9342-B8671431EB6C}" presName="hierRoot3" presStyleCnt="0">
        <dgm:presLayoutVars>
          <dgm:hierBranch val="init"/>
        </dgm:presLayoutVars>
      </dgm:prSet>
      <dgm:spPr/>
    </dgm:pt>
    <dgm:pt modelId="{C93F8E27-C682-F64B-9227-E22D1FFEC06B}" type="pres">
      <dgm:prSet presAssocID="{B7A1C5A4-362D-41A3-9342-B8671431EB6C}" presName="rootComposite3" presStyleCnt="0"/>
      <dgm:spPr/>
    </dgm:pt>
    <dgm:pt modelId="{E3A32EC8-316F-904D-8CA1-7E43D3D1814A}" type="pres">
      <dgm:prSet presAssocID="{B7A1C5A4-362D-41A3-9342-B8671431EB6C}" presName="rootText3" presStyleLbl="alignAcc1" presStyleIdx="0" presStyleCnt="0">
        <dgm:presLayoutVars>
          <dgm:chPref val="3"/>
        </dgm:presLayoutVars>
      </dgm:prSet>
      <dgm:spPr/>
    </dgm:pt>
    <dgm:pt modelId="{4C687F67-C10A-144F-B534-0DC999815300}" type="pres">
      <dgm:prSet presAssocID="{B7A1C5A4-362D-41A3-9342-B8671431EB6C}" presName="topArc3" presStyleLbl="parChTrans1D1" presStyleIdx="6" presStyleCnt="12"/>
      <dgm:spPr/>
    </dgm:pt>
    <dgm:pt modelId="{07418139-B889-BF4B-BAD4-E69296D0020D}" type="pres">
      <dgm:prSet presAssocID="{B7A1C5A4-362D-41A3-9342-B8671431EB6C}" presName="bottomArc3" presStyleLbl="parChTrans1D1" presStyleIdx="7" presStyleCnt="12"/>
      <dgm:spPr/>
    </dgm:pt>
    <dgm:pt modelId="{77A53034-AA1B-B74F-BAD2-26DED82DB998}" type="pres">
      <dgm:prSet presAssocID="{B7A1C5A4-362D-41A3-9342-B8671431EB6C}" presName="topConnNode3" presStyleLbl="asst1" presStyleIdx="0" presStyleCnt="0"/>
      <dgm:spPr/>
    </dgm:pt>
    <dgm:pt modelId="{0D200DC9-6E25-1B40-840A-2EFEDCF7EF6F}" type="pres">
      <dgm:prSet presAssocID="{B7A1C5A4-362D-41A3-9342-B8671431EB6C}" presName="hierChild6" presStyleCnt="0"/>
      <dgm:spPr/>
    </dgm:pt>
    <dgm:pt modelId="{2B7A6BC0-51D3-5D4F-8157-C78ADE83ED72}" type="pres">
      <dgm:prSet presAssocID="{B7A1C5A4-362D-41A3-9342-B8671431EB6C}" presName="hierChild7" presStyleCnt="0"/>
      <dgm:spPr/>
    </dgm:pt>
    <dgm:pt modelId="{4E968121-5528-1F4B-989C-ECC1ACBE2820}" type="pres">
      <dgm:prSet presAssocID="{1E0466B4-AFCA-4F06-B7F3-FB0D1956FFF8}" presName="Name101" presStyleLbl="parChTrans1D3" presStyleIdx="1" presStyleCnt="2"/>
      <dgm:spPr/>
    </dgm:pt>
    <dgm:pt modelId="{69EC4BA6-25CB-DD4A-981D-6C69F609679A}" type="pres">
      <dgm:prSet presAssocID="{1D4AEEC7-9BB8-41B0-AE67-696744193543}" presName="hierRoot3" presStyleCnt="0">
        <dgm:presLayoutVars>
          <dgm:hierBranch val="init"/>
        </dgm:presLayoutVars>
      </dgm:prSet>
      <dgm:spPr/>
    </dgm:pt>
    <dgm:pt modelId="{8FED8093-66EA-DE4C-BC3D-DF441554EAD5}" type="pres">
      <dgm:prSet presAssocID="{1D4AEEC7-9BB8-41B0-AE67-696744193543}" presName="rootComposite3" presStyleCnt="0"/>
      <dgm:spPr/>
    </dgm:pt>
    <dgm:pt modelId="{225C8836-54EC-8742-A4C8-D9C0383DDEE8}" type="pres">
      <dgm:prSet presAssocID="{1D4AEEC7-9BB8-41B0-AE67-696744193543}" presName="rootText3" presStyleLbl="alignAcc1" presStyleIdx="0" presStyleCnt="0">
        <dgm:presLayoutVars>
          <dgm:chPref val="3"/>
        </dgm:presLayoutVars>
      </dgm:prSet>
      <dgm:spPr/>
    </dgm:pt>
    <dgm:pt modelId="{82BAFBCE-BEEF-FD49-85C2-3B8C96A0D575}" type="pres">
      <dgm:prSet presAssocID="{1D4AEEC7-9BB8-41B0-AE67-696744193543}" presName="topArc3" presStyleLbl="parChTrans1D1" presStyleIdx="8" presStyleCnt="12"/>
      <dgm:spPr/>
    </dgm:pt>
    <dgm:pt modelId="{DDBBE864-E705-F044-96A5-B47E8F558AC1}" type="pres">
      <dgm:prSet presAssocID="{1D4AEEC7-9BB8-41B0-AE67-696744193543}" presName="bottomArc3" presStyleLbl="parChTrans1D1" presStyleIdx="9" presStyleCnt="12"/>
      <dgm:spPr/>
    </dgm:pt>
    <dgm:pt modelId="{8F32C9D8-AE35-304C-BC7D-F782B63CF696}" type="pres">
      <dgm:prSet presAssocID="{1D4AEEC7-9BB8-41B0-AE67-696744193543}" presName="topConnNode3" presStyleLbl="asst1" presStyleIdx="0" presStyleCnt="0"/>
      <dgm:spPr/>
    </dgm:pt>
    <dgm:pt modelId="{C4D9E556-C115-654E-9353-B6A6ECDCE683}" type="pres">
      <dgm:prSet presAssocID="{1D4AEEC7-9BB8-41B0-AE67-696744193543}" presName="hierChild6" presStyleCnt="0"/>
      <dgm:spPr/>
    </dgm:pt>
    <dgm:pt modelId="{35E7FE7B-E840-9E4F-90BD-E5D93A3CF197}" type="pres">
      <dgm:prSet presAssocID="{1D4AEEC7-9BB8-41B0-AE67-696744193543}" presName="hierChild7" presStyleCnt="0"/>
      <dgm:spPr/>
    </dgm:pt>
    <dgm:pt modelId="{F400296F-772C-0D46-AFB7-36674AD27B20}" type="pres">
      <dgm:prSet presAssocID="{B345095F-CA02-4299-942F-2F1751462C6F}" presName="Name101" presStyleLbl="parChTrans1D2" presStyleIdx="2" presStyleCnt="3"/>
      <dgm:spPr/>
    </dgm:pt>
    <dgm:pt modelId="{0BB55814-7D02-6C4E-9572-807A6EC6A38E}" type="pres">
      <dgm:prSet presAssocID="{40A8CCFC-6531-41B2-992C-61960CAFE83E}" presName="hierRoot3" presStyleCnt="0">
        <dgm:presLayoutVars>
          <dgm:hierBranch val="init"/>
        </dgm:presLayoutVars>
      </dgm:prSet>
      <dgm:spPr/>
    </dgm:pt>
    <dgm:pt modelId="{380DB8B6-49C0-A345-946E-428208EDC9E4}" type="pres">
      <dgm:prSet presAssocID="{40A8CCFC-6531-41B2-992C-61960CAFE83E}" presName="rootComposite3" presStyleCnt="0"/>
      <dgm:spPr/>
    </dgm:pt>
    <dgm:pt modelId="{FD1363AD-7A49-224B-B5FC-8FFF088B641B}" type="pres">
      <dgm:prSet presAssocID="{40A8CCFC-6531-41B2-992C-61960CAFE83E}" presName="rootText3" presStyleLbl="alignAcc1" presStyleIdx="0" presStyleCnt="0">
        <dgm:presLayoutVars>
          <dgm:chPref val="3"/>
        </dgm:presLayoutVars>
      </dgm:prSet>
      <dgm:spPr/>
    </dgm:pt>
    <dgm:pt modelId="{ADC4AAE1-49E9-634F-BA91-FD4BF1CEDBC9}" type="pres">
      <dgm:prSet presAssocID="{40A8CCFC-6531-41B2-992C-61960CAFE83E}" presName="topArc3" presStyleLbl="parChTrans1D1" presStyleIdx="10" presStyleCnt="12"/>
      <dgm:spPr/>
    </dgm:pt>
    <dgm:pt modelId="{6ABA0366-AD86-754E-B660-1DADB75F40E9}" type="pres">
      <dgm:prSet presAssocID="{40A8CCFC-6531-41B2-992C-61960CAFE83E}" presName="bottomArc3" presStyleLbl="parChTrans1D1" presStyleIdx="11" presStyleCnt="12"/>
      <dgm:spPr/>
    </dgm:pt>
    <dgm:pt modelId="{EF5E145F-0358-8141-83BE-46B8CCE8421F}" type="pres">
      <dgm:prSet presAssocID="{40A8CCFC-6531-41B2-992C-61960CAFE83E}" presName="topConnNode3" presStyleLbl="asst1" presStyleIdx="0" presStyleCnt="0"/>
      <dgm:spPr/>
    </dgm:pt>
    <dgm:pt modelId="{AE4140A9-A927-3149-90D0-1D37D72A33CD}" type="pres">
      <dgm:prSet presAssocID="{40A8CCFC-6531-41B2-992C-61960CAFE83E}" presName="hierChild6" presStyleCnt="0"/>
      <dgm:spPr/>
    </dgm:pt>
    <dgm:pt modelId="{DE67367B-672D-2647-919C-5D22B536A03E}" type="pres">
      <dgm:prSet presAssocID="{40A8CCFC-6531-41B2-992C-61960CAFE83E}" presName="hierChild7" presStyleCnt="0"/>
      <dgm:spPr/>
    </dgm:pt>
  </dgm:ptLst>
  <dgm:cxnLst>
    <dgm:cxn modelId="{495DBE00-F0D9-D745-9F57-67DEE8F9F8C0}" type="presOf" srcId="{6518B83B-FED7-48FC-BA5D-EF0DFC521AF3}" destId="{15ACAB6D-973B-1447-898B-9C5057A09EC4}" srcOrd="0" destOrd="0" presId="urn:microsoft.com/office/officeart/2008/layout/HalfCircleOrganizationChart"/>
    <dgm:cxn modelId="{7FE5180A-5AEA-1C48-9F6B-9AAF3A5D2D8C}" type="presOf" srcId="{F983297A-57F2-4ABD-BEBE-DAA24D4A5C0C}" destId="{1ED3AB90-9354-4849-A67D-2003BEA0F4E4}" srcOrd="1" destOrd="0" presId="urn:microsoft.com/office/officeart/2008/layout/HalfCircleOrganizationChart"/>
    <dgm:cxn modelId="{A22C0E14-3E57-084A-8BAD-2FFFA524552D}" type="presOf" srcId="{1E0466B4-AFCA-4F06-B7F3-FB0D1956FFF8}" destId="{4E968121-5528-1F4B-989C-ECC1ACBE2820}" srcOrd="0" destOrd="0" presId="urn:microsoft.com/office/officeart/2008/layout/HalfCircleOrganizationChart"/>
    <dgm:cxn modelId="{C3909F21-F326-7A44-84EA-373CD10824BC}" type="presOf" srcId="{1D4AEEC7-9BB8-41B0-AE67-696744193543}" destId="{8F32C9D8-AE35-304C-BC7D-F782B63CF696}" srcOrd="1" destOrd="0" presId="urn:microsoft.com/office/officeart/2008/layout/HalfCircleOrganizationChart"/>
    <dgm:cxn modelId="{4D79B56C-F19B-184E-B242-9ECEFD1DAF9A}" type="presOf" srcId="{2442177A-EEB8-4EEE-8393-11491D6F3B4F}" destId="{D57AD49B-A035-B24B-B764-2D2B71EBE54B}" srcOrd="0" destOrd="0" presId="urn:microsoft.com/office/officeart/2008/layout/HalfCircleOrganizationChart"/>
    <dgm:cxn modelId="{B79A996D-FEFD-44D7-A32C-D42D6345CBFC}" srcId="{135CEEB1-9B35-4BAF-9C9E-4BD4BE5FEE75}" destId="{B7A1C5A4-362D-41A3-9342-B8671431EB6C}" srcOrd="0" destOrd="0" parTransId="{6D4C10A9-E2E2-47E5-BD85-19CFE2019D34}" sibTransId="{7510F312-2C0A-4AC2-BD24-02F227C5BD0E}"/>
    <dgm:cxn modelId="{E65BA253-8A7D-AB44-9283-6407EE23C79D}" type="presOf" srcId="{F983297A-57F2-4ABD-BEBE-DAA24D4A5C0C}" destId="{DF1A4491-DAE5-CD4A-926E-D6F78856FE2B}" srcOrd="0" destOrd="0" presId="urn:microsoft.com/office/officeart/2008/layout/HalfCircleOrganizationChart"/>
    <dgm:cxn modelId="{1A585A59-A3E6-47DF-91C5-B7122A543C52}" srcId="{603AA604-B835-4AEA-9B55-A7735AF548C9}" destId="{40A8CCFC-6531-41B2-992C-61960CAFE83E}" srcOrd="2" destOrd="0" parTransId="{B345095F-CA02-4299-942F-2F1751462C6F}" sibTransId="{ABBB0732-6A37-4FCA-BC07-92C433CACA00}"/>
    <dgm:cxn modelId="{8A381D7B-B743-394E-A16A-DD4C82F597B7}" type="presOf" srcId="{40A8CCFC-6531-41B2-992C-61960CAFE83E}" destId="{FD1363AD-7A49-224B-B5FC-8FFF088B641B}" srcOrd="0" destOrd="0" presId="urn:microsoft.com/office/officeart/2008/layout/HalfCircleOrganizationChart"/>
    <dgm:cxn modelId="{7AB9218E-0B60-134D-9F6A-D6A3D0B407F4}" type="presOf" srcId="{B7A1C5A4-362D-41A3-9342-B8671431EB6C}" destId="{77A53034-AA1B-B74F-BAD2-26DED82DB998}" srcOrd="1" destOrd="0" presId="urn:microsoft.com/office/officeart/2008/layout/HalfCircleOrganizationChart"/>
    <dgm:cxn modelId="{83553793-B1F5-4416-AC95-3F1FF2EF893A}" srcId="{2442177A-EEB8-4EEE-8393-11491D6F3B4F}" destId="{603AA604-B835-4AEA-9B55-A7735AF548C9}" srcOrd="0" destOrd="0" parTransId="{D9076442-1121-454E-8BC5-41C8AB956A22}" sibTransId="{2C5456C3-6A4E-4CEE-AFF3-3BB9B8E22375}"/>
    <dgm:cxn modelId="{978EEE95-6BF4-4D32-B6AE-B96E1FC5F1F2}" srcId="{135CEEB1-9B35-4BAF-9C9E-4BD4BE5FEE75}" destId="{1D4AEEC7-9BB8-41B0-AE67-696744193543}" srcOrd="1" destOrd="0" parTransId="{1E0466B4-AFCA-4F06-B7F3-FB0D1956FFF8}" sibTransId="{4B4B10BC-9F2B-40CD-A44C-A34A09EB64D1}"/>
    <dgm:cxn modelId="{84CBBC99-C492-4F4E-A71B-B89DCEF106A1}" type="presOf" srcId="{40A8CCFC-6531-41B2-992C-61960CAFE83E}" destId="{EF5E145F-0358-8141-83BE-46B8CCE8421F}" srcOrd="1" destOrd="0" presId="urn:microsoft.com/office/officeart/2008/layout/HalfCircleOrganizationChart"/>
    <dgm:cxn modelId="{72399FA0-5BBB-5B4A-B9A3-AC6FE2D56CD7}" type="presOf" srcId="{135CEEB1-9B35-4BAF-9C9E-4BD4BE5FEE75}" destId="{6A416643-A786-5242-B5C0-20CBAFAE168D}" srcOrd="1" destOrd="0" presId="urn:microsoft.com/office/officeart/2008/layout/HalfCircleOrganizationChart"/>
    <dgm:cxn modelId="{8A8BC3A6-CA59-774A-956F-9200C9412C7B}" type="presOf" srcId="{1D4AEEC7-9BB8-41B0-AE67-696744193543}" destId="{225C8836-54EC-8742-A4C8-D9C0383DDEE8}" srcOrd="0" destOrd="0" presId="urn:microsoft.com/office/officeart/2008/layout/HalfCircleOrganizationChart"/>
    <dgm:cxn modelId="{76FC3DAF-90A3-274D-89FC-C5E39714BAD4}" type="presOf" srcId="{6D4C10A9-E2E2-47E5-BD85-19CFE2019D34}" destId="{A5DD4793-BCE0-8740-91F9-9B0C65EC3CB2}" srcOrd="0" destOrd="0" presId="urn:microsoft.com/office/officeart/2008/layout/HalfCircleOrganizationChart"/>
    <dgm:cxn modelId="{A3FDBBB2-9A70-E340-B17D-2A31E44A21F6}" type="presOf" srcId="{603AA604-B835-4AEA-9B55-A7735AF548C9}" destId="{05E27CE6-95C1-DB42-89C0-226D2373741E}" srcOrd="0" destOrd="0" presId="urn:microsoft.com/office/officeart/2008/layout/HalfCircleOrganizationChart"/>
    <dgm:cxn modelId="{BEBC21B8-D20C-4645-A287-A30854D20110}" type="presOf" srcId="{2BB2D9D7-FFBC-425E-AA4E-E4BA0F092313}" destId="{E5A73F2A-A6D1-9149-BFB2-5E79B52A2BF4}" srcOrd="0" destOrd="0" presId="urn:microsoft.com/office/officeart/2008/layout/HalfCircleOrganizationChart"/>
    <dgm:cxn modelId="{4BCBFBC5-0DF1-E84A-A6B3-B9A78B7F1393}" type="presOf" srcId="{B7A1C5A4-362D-41A3-9342-B8671431EB6C}" destId="{E3A32EC8-316F-904D-8CA1-7E43D3D1814A}" srcOrd="0" destOrd="0" presId="urn:microsoft.com/office/officeart/2008/layout/HalfCircleOrganizationChart"/>
    <dgm:cxn modelId="{0DA547CC-3DFD-6347-987F-BF150CFCB639}" type="presOf" srcId="{135CEEB1-9B35-4BAF-9C9E-4BD4BE5FEE75}" destId="{3C7D3EE2-6460-3941-8498-512F0E40B958}" srcOrd="0" destOrd="0" presId="urn:microsoft.com/office/officeart/2008/layout/HalfCircleOrganizationChart"/>
    <dgm:cxn modelId="{F9FA34DB-001D-AD4E-A6C5-17185BF4AFCF}" type="presOf" srcId="{603AA604-B835-4AEA-9B55-A7735AF548C9}" destId="{48A40EBA-00A1-7647-AFA4-2972C661434E}" srcOrd="1" destOrd="0" presId="urn:microsoft.com/office/officeart/2008/layout/HalfCircleOrganizationChart"/>
    <dgm:cxn modelId="{EE7126E5-6EFD-4B91-A2D4-17FB6112B5AA}" srcId="{603AA604-B835-4AEA-9B55-A7735AF548C9}" destId="{F983297A-57F2-4ABD-BEBE-DAA24D4A5C0C}" srcOrd="0" destOrd="0" parTransId="{2BB2D9D7-FFBC-425E-AA4E-E4BA0F092313}" sibTransId="{04491527-FCC7-42C7-B150-665F0BBC6EBF}"/>
    <dgm:cxn modelId="{E3AE3AF2-9F41-7C48-987E-D0EE5CBEAC85}" type="presOf" srcId="{B345095F-CA02-4299-942F-2F1751462C6F}" destId="{F400296F-772C-0D46-AFB7-36674AD27B20}" srcOrd="0" destOrd="0" presId="urn:microsoft.com/office/officeart/2008/layout/HalfCircleOrganizationChart"/>
    <dgm:cxn modelId="{0503CDF3-E25F-4D4B-82F0-6D6F26AA216F}" srcId="{603AA604-B835-4AEA-9B55-A7735AF548C9}" destId="{135CEEB1-9B35-4BAF-9C9E-4BD4BE5FEE75}" srcOrd="1" destOrd="0" parTransId="{6518B83B-FED7-48FC-BA5D-EF0DFC521AF3}" sibTransId="{8F86B071-7665-43C3-B00F-B5C8DF232C67}"/>
    <dgm:cxn modelId="{E5ADBB68-EE9A-FA43-9DC2-B951C40512AD}" type="presParOf" srcId="{D57AD49B-A035-B24B-B764-2D2B71EBE54B}" destId="{18091BCA-C030-454F-9E57-2A5CB7B2EAB1}" srcOrd="0" destOrd="0" presId="urn:microsoft.com/office/officeart/2008/layout/HalfCircleOrganizationChart"/>
    <dgm:cxn modelId="{1ED9F48E-EE6B-F64E-9EA4-37477C69F578}" type="presParOf" srcId="{18091BCA-C030-454F-9E57-2A5CB7B2EAB1}" destId="{6D33AF34-E159-DE4B-A599-BA55261EECF4}" srcOrd="0" destOrd="0" presId="urn:microsoft.com/office/officeart/2008/layout/HalfCircleOrganizationChart"/>
    <dgm:cxn modelId="{75D4FC8A-33A7-1946-BF31-CB160175D737}" type="presParOf" srcId="{6D33AF34-E159-DE4B-A599-BA55261EECF4}" destId="{05E27CE6-95C1-DB42-89C0-226D2373741E}" srcOrd="0" destOrd="0" presId="urn:microsoft.com/office/officeart/2008/layout/HalfCircleOrganizationChart"/>
    <dgm:cxn modelId="{A2065EAD-B791-BD4B-986A-919372ED11C4}" type="presParOf" srcId="{6D33AF34-E159-DE4B-A599-BA55261EECF4}" destId="{6194370A-1935-004D-A4B3-843AA29ACCF8}" srcOrd="1" destOrd="0" presId="urn:microsoft.com/office/officeart/2008/layout/HalfCircleOrganizationChart"/>
    <dgm:cxn modelId="{6E5998E9-7B36-B645-BD3A-0E0138C6E835}" type="presParOf" srcId="{6D33AF34-E159-DE4B-A599-BA55261EECF4}" destId="{9A77A139-9575-8241-B032-F3EC895EC7B0}" srcOrd="2" destOrd="0" presId="urn:microsoft.com/office/officeart/2008/layout/HalfCircleOrganizationChart"/>
    <dgm:cxn modelId="{B5C427B2-0DEF-2749-8699-5F927490B71D}" type="presParOf" srcId="{6D33AF34-E159-DE4B-A599-BA55261EECF4}" destId="{48A40EBA-00A1-7647-AFA4-2972C661434E}" srcOrd="3" destOrd="0" presId="urn:microsoft.com/office/officeart/2008/layout/HalfCircleOrganizationChart"/>
    <dgm:cxn modelId="{9665DFE7-D237-5A4C-AC68-02B24BC79C49}" type="presParOf" srcId="{18091BCA-C030-454F-9E57-2A5CB7B2EAB1}" destId="{BD26873B-D33F-E648-9F2C-51727846F23D}" srcOrd="1" destOrd="0" presId="urn:microsoft.com/office/officeart/2008/layout/HalfCircleOrganizationChart"/>
    <dgm:cxn modelId="{BD1ABBC7-7016-4043-AEB3-9A3539001D41}" type="presParOf" srcId="{18091BCA-C030-454F-9E57-2A5CB7B2EAB1}" destId="{ABCC9574-65F6-4847-83EE-ADDE7D1D9D2E}" srcOrd="2" destOrd="0" presId="urn:microsoft.com/office/officeart/2008/layout/HalfCircleOrganizationChart"/>
    <dgm:cxn modelId="{1755C8CF-6D5A-BB40-AA92-7D129C3D2F20}" type="presParOf" srcId="{ABCC9574-65F6-4847-83EE-ADDE7D1D9D2E}" destId="{E5A73F2A-A6D1-9149-BFB2-5E79B52A2BF4}" srcOrd="0" destOrd="0" presId="urn:microsoft.com/office/officeart/2008/layout/HalfCircleOrganizationChart"/>
    <dgm:cxn modelId="{C55FCC94-62BD-D045-AA88-8581D2121E89}" type="presParOf" srcId="{ABCC9574-65F6-4847-83EE-ADDE7D1D9D2E}" destId="{7D74D6C4-836E-244A-9F1F-369A4A3713D5}" srcOrd="1" destOrd="0" presId="urn:microsoft.com/office/officeart/2008/layout/HalfCircleOrganizationChart"/>
    <dgm:cxn modelId="{1F1D6A59-3759-3544-ADAA-CD51FED869C4}" type="presParOf" srcId="{7D74D6C4-836E-244A-9F1F-369A4A3713D5}" destId="{4B2F2580-586B-2B4A-9540-66600C407255}" srcOrd="0" destOrd="0" presId="urn:microsoft.com/office/officeart/2008/layout/HalfCircleOrganizationChart"/>
    <dgm:cxn modelId="{B1164C5B-DEFB-844A-9C4B-BDC6314E72E3}" type="presParOf" srcId="{4B2F2580-586B-2B4A-9540-66600C407255}" destId="{DF1A4491-DAE5-CD4A-926E-D6F78856FE2B}" srcOrd="0" destOrd="0" presId="urn:microsoft.com/office/officeart/2008/layout/HalfCircleOrganizationChart"/>
    <dgm:cxn modelId="{667A026A-25AE-704E-8FEB-26040197EA12}" type="presParOf" srcId="{4B2F2580-586B-2B4A-9540-66600C407255}" destId="{AAB196D2-1202-FD4D-BD40-527365E8D98E}" srcOrd="1" destOrd="0" presId="urn:microsoft.com/office/officeart/2008/layout/HalfCircleOrganizationChart"/>
    <dgm:cxn modelId="{358CA750-3EBE-5242-9751-C02CD64D24D6}" type="presParOf" srcId="{4B2F2580-586B-2B4A-9540-66600C407255}" destId="{59439861-8C0A-F043-BDEA-5145EEB65C2E}" srcOrd="2" destOrd="0" presId="urn:microsoft.com/office/officeart/2008/layout/HalfCircleOrganizationChart"/>
    <dgm:cxn modelId="{D5A628F0-93BB-5D4F-ABB5-2950842667EE}" type="presParOf" srcId="{4B2F2580-586B-2B4A-9540-66600C407255}" destId="{1ED3AB90-9354-4849-A67D-2003BEA0F4E4}" srcOrd="3" destOrd="0" presId="urn:microsoft.com/office/officeart/2008/layout/HalfCircleOrganizationChart"/>
    <dgm:cxn modelId="{E89BCAF4-659E-ED47-AFF2-3A1FB4D31BFD}" type="presParOf" srcId="{7D74D6C4-836E-244A-9F1F-369A4A3713D5}" destId="{FDB7A513-2AF8-8D4C-97D2-B547ABE1A871}" srcOrd="1" destOrd="0" presId="urn:microsoft.com/office/officeart/2008/layout/HalfCircleOrganizationChart"/>
    <dgm:cxn modelId="{10F36484-57E7-2D45-AFAA-B69B3F7F4958}" type="presParOf" srcId="{7D74D6C4-836E-244A-9F1F-369A4A3713D5}" destId="{4C226827-3DFC-9147-9989-87EEE87996B3}" srcOrd="2" destOrd="0" presId="urn:microsoft.com/office/officeart/2008/layout/HalfCircleOrganizationChart"/>
    <dgm:cxn modelId="{D743F4B4-038E-B94D-9863-D3C8A47C90AC}" type="presParOf" srcId="{ABCC9574-65F6-4847-83EE-ADDE7D1D9D2E}" destId="{15ACAB6D-973B-1447-898B-9C5057A09EC4}" srcOrd="2" destOrd="0" presId="urn:microsoft.com/office/officeart/2008/layout/HalfCircleOrganizationChart"/>
    <dgm:cxn modelId="{DFD704C3-80E2-A749-9B90-93737DAAC057}" type="presParOf" srcId="{ABCC9574-65F6-4847-83EE-ADDE7D1D9D2E}" destId="{C0F319F9-F05C-8542-A77A-87176AD80B0A}" srcOrd="3" destOrd="0" presId="urn:microsoft.com/office/officeart/2008/layout/HalfCircleOrganizationChart"/>
    <dgm:cxn modelId="{DDE7E3A4-2185-3F49-83B7-533FD26327A6}" type="presParOf" srcId="{C0F319F9-F05C-8542-A77A-87176AD80B0A}" destId="{F39A86A8-FBAB-2C41-90E8-A893A05815E2}" srcOrd="0" destOrd="0" presId="urn:microsoft.com/office/officeart/2008/layout/HalfCircleOrganizationChart"/>
    <dgm:cxn modelId="{DF3C598D-840A-B54A-A7F6-4A5B78FE65A8}" type="presParOf" srcId="{F39A86A8-FBAB-2C41-90E8-A893A05815E2}" destId="{3C7D3EE2-6460-3941-8498-512F0E40B958}" srcOrd="0" destOrd="0" presId="urn:microsoft.com/office/officeart/2008/layout/HalfCircleOrganizationChart"/>
    <dgm:cxn modelId="{A00F86AE-4E81-184B-9A01-05385E67390D}" type="presParOf" srcId="{F39A86A8-FBAB-2C41-90E8-A893A05815E2}" destId="{8F8ADF66-E462-DC41-AE61-07D6AA05DFA5}" srcOrd="1" destOrd="0" presId="urn:microsoft.com/office/officeart/2008/layout/HalfCircleOrganizationChart"/>
    <dgm:cxn modelId="{3A54B338-ECD9-E547-841D-54D9E57C17E1}" type="presParOf" srcId="{F39A86A8-FBAB-2C41-90E8-A893A05815E2}" destId="{7DB18743-426A-D345-85B7-E50A55F7CC7D}" srcOrd="2" destOrd="0" presId="urn:microsoft.com/office/officeart/2008/layout/HalfCircleOrganizationChart"/>
    <dgm:cxn modelId="{B0D8F075-1CF9-FF45-91B7-05BD8EB5B9BA}" type="presParOf" srcId="{F39A86A8-FBAB-2C41-90E8-A893A05815E2}" destId="{6A416643-A786-5242-B5C0-20CBAFAE168D}" srcOrd="3" destOrd="0" presId="urn:microsoft.com/office/officeart/2008/layout/HalfCircleOrganizationChart"/>
    <dgm:cxn modelId="{82AE23F7-9CEF-9A43-BD22-514548CE2CDA}" type="presParOf" srcId="{C0F319F9-F05C-8542-A77A-87176AD80B0A}" destId="{DC4AFD23-8F19-854F-99B5-CCE7E15BF404}" srcOrd="1" destOrd="0" presId="urn:microsoft.com/office/officeart/2008/layout/HalfCircleOrganizationChart"/>
    <dgm:cxn modelId="{4CE8046F-A9FE-D347-BB8E-A369D756D848}" type="presParOf" srcId="{C0F319F9-F05C-8542-A77A-87176AD80B0A}" destId="{5ECA1156-0BFE-9842-8C8C-5095FDD98D79}" srcOrd="2" destOrd="0" presId="urn:microsoft.com/office/officeart/2008/layout/HalfCircleOrganizationChart"/>
    <dgm:cxn modelId="{EA0A0EB5-B118-B149-912B-AD622F1932F5}" type="presParOf" srcId="{5ECA1156-0BFE-9842-8C8C-5095FDD98D79}" destId="{A5DD4793-BCE0-8740-91F9-9B0C65EC3CB2}" srcOrd="0" destOrd="0" presId="urn:microsoft.com/office/officeart/2008/layout/HalfCircleOrganizationChart"/>
    <dgm:cxn modelId="{F9594239-1FF4-514F-8455-C8F46565D7B8}" type="presParOf" srcId="{5ECA1156-0BFE-9842-8C8C-5095FDD98D79}" destId="{4FE3D6C0-4099-244C-9852-882582564A7A}" srcOrd="1" destOrd="0" presId="urn:microsoft.com/office/officeart/2008/layout/HalfCircleOrganizationChart"/>
    <dgm:cxn modelId="{0236180C-4C23-5D4F-BA76-A22F05335E21}" type="presParOf" srcId="{4FE3D6C0-4099-244C-9852-882582564A7A}" destId="{C93F8E27-C682-F64B-9227-E22D1FFEC06B}" srcOrd="0" destOrd="0" presId="urn:microsoft.com/office/officeart/2008/layout/HalfCircleOrganizationChart"/>
    <dgm:cxn modelId="{6EA5332F-0625-364A-8F40-4C2403761F60}" type="presParOf" srcId="{C93F8E27-C682-F64B-9227-E22D1FFEC06B}" destId="{E3A32EC8-316F-904D-8CA1-7E43D3D1814A}" srcOrd="0" destOrd="0" presId="urn:microsoft.com/office/officeart/2008/layout/HalfCircleOrganizationChart"/>
    <dgm:cxn modelId="{FA96EAF6-5B54-3C4B-907D-F0A6CBDBD7B3}" type="presParOf" srcId="{C93F8E27-C682-F64B-9227-E22D1FFEC06B}" destId="{4C687F67-C10A-144F-B534-0DC999815300}" srcOrd="1" destOrd="0" presId="urn:microsoft.com/office/officeart/2008/layout/HalfCircleOrganizationChart"/>
    <dgm:cxn modelId="{1FE50B32-CB4E-734F-82EE-DE6B1B0C68FA}" type="presParOf" srcId="{C93F8E27-C682-F64B-9227-E22D1FFEC06B}" destId="{07418139-B889-BF4B-BAD4-E69296D0020D}" srcOrd="2" destOrd="0" presId="urn:microsoft.com/office/officeart/2008/layout/HalfCircleOrganizationChart"/>
    <dgm:cxn modelId="{0711DD79-0A76-0848-A679-1963D50CA4BB}" type="presParOf" srcId="{C93F8E27-C682-F64B-9227-E22D1FFEC06B}" destId="{77A53034-AA1B-B74F-BAD2-26DED82DB998}" srcOrd="3" destOrd="0" presId="urn:microsoft.com/office/officeart/2008/layout/HalfCircleOrganizationChart"/>
    <dgm:cxn modelId="{6123BD3E-EDE1-0241-871E-5CB07B2A08F5}" type="presParOf" srcId="{4FE3D6C0-4099-244C-9852-882582564A7A}" destId="{0D200DC9-6E25-1B40-840A-2EFEDCF7EF6F}" srcOrd="1" destOrd="0" presId="urn:microsoft.com/office/officeart/2008/layout/HalfCircleOrganizationChart"/>
    <dgm:cxn modelId="{56186944-9395-C141-B9CC-EAA4840A17EE}" type="presParOf" srcId="{4FE3D6C0-4099-244C-9852-882582564A7A}" destId="{2B7A6BC0-51D3-5D4F-8157-C78ADE83ED72}" srcOrd="2" destOrd="0" presId="urn:microsoft.com/office/officeart/2008/layout/HalfCircleOrganizationChart"/>
    <dgm:cxn modelId="{77A7CB20-64EE-7E46-A061-AD4786B2A05D}" type="presParOf" srcId="{5ECA1156-0BFE-9842-8C8C-5095FDD98D79}" destId="{4E968121-5528-1F4B-989C-ECC1ACBE2820}" srcOrd="2" destOrd="0" presId="urn:microsoft.com/office/officeart/2008/layout/HalfCircleOrganizationChart"/>
    <dgm:cxn modelId="{8F179B07-F49E-2D4A-9055-8FB0C942DC45}" type="presParOf" srcId="{5ECA1156-0BFE-9842-8C8C-5095FDD98D79}" destId="{69EC4BA6-25CB-DD4A-981D-6C69F609679A}" srcOrd="3" destOrd="0" presId="urn:microsoft.com/office/officeart/2008/layout/HalfCircleOrganizationChart"/>
    <dgm:cxn modelId="{03213EB6-77AC-8E44-800A-7C31F402FB4F}" type="presParOf" srcId="{69EC4BA6-25CB-DD4A-981D-6C69F609679A}" destId="{8FED8093-66EA-DE4C-BC3D-DF441554EAD5}" srcOrd="0" destOrd="0" presId="urn:microsoft.com/office/officeart/2008/layout/HalfCircleOrganizationChart"/>
    <dgm:cxn modelId="{6E3A80EF-FDBB-D747-88AF-0D49AE4D27B4}" type="presParOf" srcId="{8FED8093-66EA-DE4C-BC3D-DF441554EAD5}" destId="{225C8836-54EC-8742-A4C8-D9C0383DDEE8}" srcOrd="0" destOrd="0" presId="urn:microsoft.com/office/officeart/2008/layout/HalfCircleOrganizationChart"/>
    <dgm:cxn modelId="{E19BBB7A-B894-1B40-BDEF-8C96611B7F39}" type="presParOf" srcId="{8FED8093-66EA-DE4C-BC3D-DF441554EAD5}" destId="{82BAFBCE-BEEF-FD49-85C2-3B8C96A0D575}" srcOrd="1" destOrd="0" presId="urn:microsoft.com/office/officeart/2008/layout/HalfCircleOrganizationChart"/>
    <dgm:cxn modelId="{0391510B-7481-D348-A3A1-322F0A282F15}" type="presParOf" srcId="{8FED8093-66EA-DE4C-BC3D-DF441554EAD5}" destId="{DDBBE864-E705-F044-96A5-B47E8F558AC1}" srcOrd="2" destOrd="0" presId="urn:microsoft.com/office/officeart/2008/layout/HalfCircleOrganizationChart"/>
    <dgm:cxn modelId="{D6B8600C-9AB5-4840-A457-F4287C92BF73}" type="presParOf" srcId="{8FED8093-66EA-DE4C-BC3D-DF441554EAD5}" destId="{8F32C9D8-AE35-304C-BC7D-F782B63CF696}" srcOrd="3" destOrd="0" presId="urn:microsoft.com/office/officeart/2008/layout/HalfCircleOrganizationChart"/>
    <dgm:cxn modelId="{79120787-6DCF-B74D-86AE-962478DF040B}" type="presParOf" srcId="{69EC4BA6-25CB-DD4A-981D-6C69F609679A}" destId="{C4D9E556-C115-654E-9353-B6A6ECDCE683}" srcOrd="1" destOrd="0" presId="urn:microsoft.com/office/officeart/2008/layout/HalfCircleOrganizationChart"/>
    <dgm:cxn modelId="{49AAF7DC-1380-0445-8504-C5CFF6242787}" type="presParOf" srcId="{69EC4BA6-25CB-DD4A-981D-6C69F609679A}" destId="{35E7FE7B-E840-9E4F-90BD-E5D93A3CF197}" srcOrd="2" destOrd="0" presId="urn:microsoft.com/office/officeart/2008/layout/HalfCircleOrganizationChart"/>
    <dgm:cxn modelId="{EADA900E-39AB-1F49-8951-6EA288C99253}" type="presParOf" srcId="{ABCC9574-65F6-4847-83EE-ADDE7D1D9D2E}" destId="{F400296F-772C-0D46-AFB7-36674AD27B20}" srcOrd="4" destOrd="0" presId="urn:microsoft.com/office/officeart/2008/layout/HalfCircleOrganizationChart"/>
    <dgm:cxn modelId="{FB6C3FB3-FFF0-BC43-A179-D84C86DE5AAE}" type="presParOf" srcId="{ABCC9574-65F6-4847-83EE-ADDE7D1D9D2E}" destId="{0BB55814-7D02-6C4E-9572-807A6EC6A38E}" srcOrd="5" destOrd="0" presId="urn:microsoft.com/office/officeart/2008/layout/HalfCircleOrganizationChart"/>
    <dgm:cxn modelId="{F5689961-09FE-2E4A-92D1-7A739FCD585B}" type="presParOf" srcId="{0BB55814-7D02-6C4E-9572-807A6EC6A38E}" destId="{380DB8B6-49C0-A345-946E-428208EDC9E4}" srcOrd="0" destOrd="0" presId="urn:microsoft.com/office/officeart/2008/layout/HalfCircleOrganizationChart"/>
    <dgm:cxn modelId="{3FFC02F7-7CAC-2B49-A4AE-EE974DF32311}" type="presParOf" srcId="{380DB8B6-49C0-A345-946E-428208EDC9E4}" destId="{FD1363AD-7A49-224B-B5FC-8FFF088B641B}" srcOrd="0" destOrd="0" presId="urn:microsoft.com/office/officeart/2008/layout/HalfCircleOrganizationChart"/>
    <dgm:cxn modelId="{85B8AB59-0CB7-C943-8B9F-669B1C84B2A8}" type="presParOf" srcId="{380DB8B6-49C0-A345-946E-428208EDC9E4}" destId="{ADC4AAE1-49E9-634F-BA91-FD4BF1CEDBC9}" srcOrd="1" destOrd="0" presId="urn:microsoft.com/office/officeart/2008/layout/HalfCircleOrganizationChart"/>
    <dgm:cxn modelId="{EC49AC38-8A4E-1B4A-AEEE-14BE0CFFE42C}" type="presParOf" srcId="{380DB8B6-49C0-A345-946E-428208EDC9E4}" destId="{6ABA0366-AD86-754E-B660-1DADB75F40E9}" srcOrd="2" destOrd="0" presId="urn:microsoft.com/office/officeart/2008/layout/HalfCircleOrganizationChart"/>
    <dgm:cxn modelId="{509541D1-E7A3-324F-B6C6-11FB0F34B5DD}" type="presParOf" srcId="{380DB8B6-49C0-A345-946E-428208EDC9E4}" destId="{EF5E145F-0358-8141-83BE-46B8CCE8421F}" srcOrd="3" destOrd="0" presId="urn:microsoft.com/office/officeart/2008/layout/HalfCircleOrganizationChart"/>
    <dgm:cxn modelId="{75FE8AC2-6A9D-964D-A35D-F29BCDC92C8A}" type="presParOf" srcId="{0BB55814-7D02-6C4E-9572-807A6EC6A38E}" destId="{AE4140A9-A927-3149-90D0-1D37D72A33CD}" srcOrd="1" destOrd="0" presId="urn:microsoft.com/office/officeart/2008/layout/HalfCircleOrganizationChart"/>
    <dgm:cxn modelId="{5F81626C-C28C-1241-B94F-E85380C5EDC8}" type="presParOf" srcId="{0BB55814-7D02-6C4E-9572-807A6EC6A38E}" destId="{DE67367B-672D-2647-919C-5D22B536A03E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296F-772C-0D46-AFB7-36674AD27B20}">
      <dsp:nvSpPr>
        <dsp:cNvPr id="0" name=""/>
        <dsp:cNvSpPr/>
      </dsp:nvSpPr>
      <dsp:spPr>
        <a:xfrm>
          <a:off x="2212871" y="751215"/>
          <a:ext cx="623128" cy="258260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2582604"/>
              </a:lnTo>
              <a:lnTo>
                <a:pt x="0" y="25826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68121-5528-1F4B-989C-ECC1ACBE2820}">
      <dsp:nvSpPr>
        <dsp:cNvPr id="0" name=""/>
        <dsp:cNvSpPr/>
      </dsp:nvSpPr>
      <dsp:spPr>
        <a:xfrm>
          <a:off x="4652832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623128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D4793-BCE0-8740-91F9-9B0C65EC3CB2}">
      <dsp:nvSpPr>
        <dsp:cNvPr id="0" name=""/>
        <dsp:cNvSpPr/>
      </dsp:nvSpPr>
      <dsp:spPr>
        <a:xfrm>
          <a:off x="4029703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CAB6D-973B-1447-898B-9C5057A09EC4}">
      <dsp:nvSpPr>
        <dsp:cNvPr id="0" name=""/>
        <dsp:cNvSpPr/>
      </dsp:nvSpPr>
      <dsp:spPr>
        <a:xfrm>
          <a:off x="2835999" y="751215"/>
          <a:ext cx="1531544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1531544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73F2A-A6D1-9149-BFB2-5E79B52A2BF4}">
      <dsp:nvSpPr>
        <dsp:cNvPr id="0" name=""/>
        <dsp:cNvSpPr/>
      </dsp:nvSpPr>
      <dsp:spPr>
        <a:xfrm>
          <a:off x="2212871" y="751215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4370A-1935-004D-A4B3-843AA29ACCF8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7A139-9575-8241-B032-F3EC895EC7B0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27CE6-95C1-DB42-89C0-226D2373741E}">
      <dsp:nvSpPr>
        <dsp:cNvPr id="0" name=""/>
        <dsp:cNvSpPr/>
      </dsp:nvSpPr>
      <dsp:spPr>
        <a:xfrm>
          <a:off x="2085242" y="13559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Vehicle</a:t>
          </a:r>
        </a:p>
      </dsp:txBody>
      <dsp:txXfrm>
        <a:off x="2085242" y="135594"/>
        <a:ext cx="1501514" cy="480484"/>
      </dsp:txXfrm>
    </dsp:sp>
    <dsp:sp modelId="{AAB196D2-1202-FD4D-BD40-527365E8D98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39861-8C0A-F043-BDEA-5145EEB65C2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4491-DAE5-CD4A-926E-D6F78856FE2B}">
      <dsp:nvSpPr>
        <dsp:cNvPr id="0" name=""/>
        <dsp:cNvSpPr/>
      </dsp:nvSpPr>
      <dsp:spPr>
        <a:xfrm>
          <a:off x="1176826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Motorbike</a:t>
          </a:r>
        </a:p>
      </dsp:txBody>
      <dsp:txXfrm>
        <a:off x="1176826" y="1201669"/>
        <a:ext cx="1501514" cy="480484"/>
      </dsp:txXfrm>
    </dsp:sp>
    <dsp:sp modelId="{8F8ADF66-E462-DC41-AE61-07D6AA05DFA5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18743-426A-D345-85B7-E50A55F7CC7D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D3EE2-6460-3941-8498-512F0E40B958}">
      <dsp:nvSpPr>
        <dsp:cNvPr id="0" name=""/>
        <dsp:cNvSpPr/>
      </dsp:nvSpPr>
      <dsp:spPr>
        <a:xfrm>
          <a:off x="3902075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Car</a:t>
          </a:r>
        </a:p>
      </dsp:txBody>
      <dsp:txXfrm>
        <a:off x="3902075" y="1201669"/>
        <a:ext cx="1501514" cy="480484"/>
      </dsp:txXfrm>
    </dsp:sp>
    <dsp:sp modelId="{4C687F67-C10A-144F-B534-0DC999815300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18139-B889-BF4B-BAD4-E69296D0020D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32EC8-316F-904D-8CA1-7E43D3D1814A}">
      <dsp:nvSpPr>
        <dsp:cNvPr id="0" name=""/>
        <dsp:cNvSpPr/>
      </dsp:nvSpPr>
      <dsp:spPr>
        <a:xfrm>
          <a:off x="2993658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Saloon</a:t>
          </a:r>
        </a:p>
      </dsp:txBody>
      <dsp:txXfrm>
        <a:off x="2993658" y="2267744"/>
        <a:ext cx="1501514" cy="480484"/>
      </dsp:txXfrm>
    </dsp:sp>
    <dsp:sp modelId="{82BAFBCE-BEEF-FD49-85C2-3B8C96A0D575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BE864-E705-F044-96A5-B47E8F558AC1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C8836-54EC-8742-A4C8-D9C0383DDEE8}">
      <dsp:nvSpPr>
        <dsp:cNvPr id="0" name=""/>
        <dsp:cNvSpPr/>
      </dsp:nvSpPr>
      <dsp:spPr>
        <a:xfrm>
          <a:off x="4810491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MPV</a:t>
          </a:r>
        </a:p>
      </dsp:txBody>
      <dsp:txXfrm>
        <a:off x="4810491" y="2267744"/>
        <a:ext cx="1501514" cy="480484"/>
      </dsp:txXfrm>
    </dsp:sp>
    <dsp:sp modelId="{ADC4AAE1-49E9-634F-BA91-FD4BF1CEDBC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0366-AD86-754E-B660-1DADB75F40E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363AD-7A49-224B-B5FC-8FFF088B641B}">
      <dsp:nvSpPr>
        <dsp:cNvPr id="0" name=""/>
        <dsp:cNvSpPr/>
      </dsp:nvSpPr>
      <dsp:spPr>
        <a:xfrm>
          <a:off x="1176826" y="3333820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Truck</a:t>
          </a:r>
        </a:p>
      </dsp:txBody>
      <dsp:txXfrm>
        <a:off x="1176826" y="3333820"/>
        <a:ext cx="1501514" cy="480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32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6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275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570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1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7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30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6805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8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3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16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527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6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980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55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780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Ismail.hossen@aiub.edu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64235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9499C87-EA80-8A44-87DE-7389AB08DF2C}"/>
              </a:ext>
            </a:extLst>
          </p:cNvPr>
          <p:cNvSpPr txBox="1">
            <a:spLocks/>
          </p:cNvSpPr>
          <p:nvPr/>
        </p:nvSpPr>
        <p:spPr>
          <a:xfrm>
            <a:off x="215465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IS-A Relationship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59B678-F309-CC43-BD72-0EC5EFDB8CF5}"/>
              </a:ext>
            </a:extLst>
          </p:cNvPr>
          <p:cNvSpPr txBox="1">
            <a:spLocks/>
          </p:cNvSpPr>
          <p:nvPr/>
        </p:nvSpPr>
        <p:spPr>
          <a:xfrm>
            <a:off x="215465" y="1586662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IS-A</a:t>
            </a:r>
            <a:r>
              <a:rPr lang="en-GB" sz="1800" dirty="0"/>
              <a:t> test to verify that your inheritance hierarchy is valid.</a:t>
            </a:r>
          </a:p>
          <a:p>
            <a:r>
              <a:rPr lang="en-GB" sz="1800" dirty="0"/>
              <a:t>A Dog </a:t>
            </a:r>
            <a:r>
              <a:rPr lang="en-GB" sz="1800" b="1" dirty="0">
                <a:solidFill>
                  <a:srgbClr val="008000"/>
                </a:solidFill>
              </a:rPr>
              <a:t>IS-A</a:t>
            </a:r>
            <a:r>
              <a:rPr lang="en-GB" sz="1800" dirty="0"/>
              <a:t> Animal – makes sense, therefore the Dog class can inherit from an Animal class.</a:t>
            </a:r>
          </a:p>
          <a:p>
            <a:r>
              <a:rPr lang="en-GB" sz="1800" dirty="0"/>
              <a:t>A Door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Car– doesn’t make sense, so the Door class shouldn’t inherit from the Car class.</a:t>
            </a:r>
          </a:p>
          <a:p>
            <a:r>
              <a:rPr lang="en-GB" sz="1800" dirty="0"/>
              <a:t>An Animal </a:t>
            </a:r>
            <a:r>
              <a:rPr lang="en-GB" sz="1800" b="1" dirty="0">
                <a:solidFill>
                  <a:srgbClr val="800000"/>
                </a:solidFill>
              </a:rPr>
              <a:t>IS-A </a:t>
            </a:r>
            <a:r>
              <a:rPr lang="en-GB" sz="1800" dirty="0"/>
              <a:t>Dog – doesn’t make sense. A Dog IS-A Animal, but an Animal is not a Dog. </a:t>
            </a:r>
          </a:p>
          <a:p>
            <a:r>
              <a:rPr lang="en-GB" sz="1800" dirty="0"/>
              <a:t>The IS-A test only works in </a:t>
            </a:r>
            <a:r>
              <a:rPr lang="en-GB" sz="1800" b="1" dirty="0"/>
              <a:t>one direction </a:t>
            </a:r>
            <a:r>
              <a:rPr lang="en-GB" sz="1800" dirty="0"/>
              <a:t>i.e. a Cat IS-A Animal, but an Animal is not a Cat.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E3C5E-CE21-D047-8AAC-35931414E705}"/>
              </a:ext>
            </a:extLst>
          </p:cNvPr>
          <p:cNvSpPr txBox="1"/>
          <p:nvPr/>
        </p:nvSpPr>
        <p:spPr>
          <a:xfrm>
            <a:off x="5089933" y="11824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4AC714-CF26-4E44-AF76-332A25BE376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00656-60F8-6248-B62C-9EF86E66447B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4594D8-A69D-6541-A80D-AAFC559CBAD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D8719A-6ACD-B940-A6F4-E27365337B5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A6B6F74A-14F7-A145-B989-C525A4FC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4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A6C60B8-38B9-3242-BD6E-67485E43609C}"/>
              </a:ext>
            </a:extLst>
          </p:cNvPr>
          <p:cNvSpPr txBox="1">
            <a:spLocks/>
          </p:cNvSpPr>
          <p:nvPr/>
        </p:nvSpPr>
        <p:spPr>
          <a:xfrm>
            <a:off x="197160" y="594694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HAS-A Relationships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B63DC2-0E84-204D-BDC9-5C1F0A02B953}"/>
              </a:ext>
            </a:extLst>
          </p:cNvPr>
          <p:cNvSpPr txBox="1">
            <a:spLocks/>
          </p:cNvSpPr>
          <p:nvPr/>
        </p:nvSpPr>
        <p:spPr>
          <a:xfrm>
            <a:off x="3761557" y="1503180"/>
            <a:ext cx="4104454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GB"/>
          </a:p>
          <a:p>
            <a:endParaRPr lang="en-GB"/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D0E27-C265-B24B-B0A1-1E58503506D7}"/>
              </a:ext>
            </a:extLst>
          </p:cNvPr>
          <p:cNvSpPr txBox="1"/>
          <p:nvPr/>
        </p:nvSpPr>
        <p:spPr>
          <a:xfrm>
            <a:off x="5035625" y="9710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B01AE02-84DD-C646-81BF-933F39C47C74}"/>
              </a:ext>
            </a:extLst>
          </p:cNvPr>
          <p:cNvSpPr txBox="1">
            <a:spLocks/>
          </p:cNvSpPr>
          <p:nvPr/>
        </p:nvSpPr>
        <p:spPr bwMode="auto">
          <a:xfrm>
            <a:off x="348204" y="1467448"/>
            <a:ext cx="7632846" cy="499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HAS-A</a:t>
            </a:r>
            <a:r>
              <a:rPr lang="en-GB" sz="1800" dirty="0"/>
              <a:t> test to verify whether an object should contain another object as an instance variable. This is called object composition.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Engine – doesn’t make sense.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008000"/>
                </a:solidFill>
              </a:rPr>
              <a:t>HAS-A</a:t>
            </a:r>
            <a:r>
              <a:rPr lang="en-GB" sz="1800" dirty="0"/>
              <a:t> Engine – This makes sense. So therefore our Car class would have an instance variable of type Engine.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public class Car{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private Engine 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public Car(){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	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 = new Engine();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}</a:t>
            </a:r>
          </a:p>
          <a:p>
            <a:endParaRPr lang="en-GB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AB4695-5762-5940-B01E-91AB95C59A8E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A0079C-0842-0B44-B808-5EBE78CE51B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38411-D4AC-F442-84DD-8A6A6488ABA1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4DC668-DD64-CC45-80BA-3D767428A613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1572EE68-FCF2-9E4F-8B84-331F155C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CEF5BD6F-1884-9647-BC8B-81F00844B9C6}"/>
              </a:ext>
            </a:extLst>
          </p:cNvPr>
          <p:cNvSpPr txBox="1">
            <a:spLocks/>
          </p:cNvSpPr>
          <p:nvPr/>
        </p:nvSpPr>
        <p:spPr>
          <a:xfrm>
            <a:off x="161157" y="50494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Inheritance in C#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92FCBD-6160-D64C-BEA7-4C28F14D43EF}"/>
              </a:ext>
            </a:extLst>
          </p:cNvPr>
          <p:cNvSpPr txBox="1"/>
          <p:nvPr/>
        </p:nvSpPr>
        <p:spPr>
          <a:xfrm>
            <a:off x="5035625" y="869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D0130E-8DC6-554B-967B-D9AEEEA5E1BB}"/>
              </a:ext>
            </a:extLst>
          </p:cNvPr>
          <p:cNvSpPr txBox="1">
            <a:spLocks/>
          </p:cNvSpPr>
          <p:nvPr/>
        </p:nvSpPr>
        <p:spPr bwMode="auto">
          <a:xfrm>
            <a:off x="161157" y="4713797"/>
            <a:ext cx="748883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 declare a subclass in C#, we use the following notation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GB" sz="1400" b="1" dirty="0">
                <a:solidFill>
                  <a:srgbClr val="FF6600"/>
                </a:solidFill>
                <a:latin typeface="Courier New"/>
                <a:cs typeface="Courier New"/>
              </a:rPr>
              <a:t>Subclass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BaseClass</a:t>
            </a:r>
            <a:endParaRPr lang="en-GB" sz="1800" b="1" dirty="0"/>
          </a:p>
          <a:p>
            <a:r>
              <a:rPr lang="en-GB" sz="1800" dirty="0"/>
              <a:t>We give the subclass a name followed by a colon (:) and the name of the base class we want to inherit from.</a:t>
            </a:r>
          </a:p>
          <a:p>
            <a:endParaRPr lang="en-GB" sz="1800" dirty="0"/>
          </a:p>
          <a:p>
            <a:pPr marL="0" indent="0">
              <a:buFont typeface="Arial" pitchFamily="34" charset="0"/>
              <a:buNone/>
            </a:pPr>
            <a:endParaRPr lang="en-GB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2EEED-71C0-C642-A19F-2CE87632718D}"/>
              </a:ext>
            </a:extLst>
          </p:cNvPr>
          <p:cNvSpPr txBox="1"/>
          <p:nvPr/>
        </p:nvSpPr>
        <p:spPr>
          <a:xfrm>
            <a:off x="161157" y="1328255"/>
            <a:ext cx="7416824" cy="3385542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public class Cat : Animal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Cat() : base()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("Cat Constructor");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runUpATree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("I am sleeping");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3FBE50-BA18-C544-B0C2-6492DE63505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54591A-D317-8C4A-BB77-E0375F8B6589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171DB-C597-F94E-8E14-3F6D8FE27CD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771FB0-F842-F44E-A6C6-0468288BD532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F2235813-5DC8-5547-8AAB-5AC12870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C02ECE-FEED-024B-AA2A-AF9643D4DA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3" y="521423"/>
            <a:ext cx="8675934" cy="62120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92D8C8-0AEB-8F4C-83C0-088EBC8724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9" y="590129"/>
            <a:ext cx="8331021" cy="62120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0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346A1-5A88-EC48-B01C-2F985317E7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5" y="699421"/>
            <a:ext cx="7534656" cy="52132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1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9511B-6D62-1142-B82E-1E69D70302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" y="452718"/>
            <a:ext cx="8659669" cy="64052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2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23A45-86BA-3248-8450-FBDA418D24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52532"/>
            <a:ext cx="7880628" cy="6149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8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D29D5-BB68-9841-A3E5-7F3BE010C378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EDAB-370D-6C4F-85E3-144E939122C6}"/>
              </a:ext>
            </a:extLst>
          </p:cNvPr>
          <p:cNvSpPr txBox="1"/>
          <p:nvPr/>
        </p:nvSpPr>
        <p:spPr>
          <a:xfrm>
            <a:off x="284164" y="1727134"/>
            <a:ext cx="7526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derived class inherits properties and behavior from a single base class. It's like a child inherits the traits of his/her parents.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E589ADC-995D-1540-8138-0A9D148887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80" y="3141138"/>
            <a:ext cx="2825496" cy="27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AA01E-26CA-1447-B82A-2C57F5CA1867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pic>
        <p:nvPicPr>
          <p:cNvPr id="61" name="Picture 6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BFCF4E-FB12-7549-9E0C-4896F79131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987004"/>
            <a:ext cx="5521910" cy="5669828"/>
          </a:xfrm>
          <a:prstGeom prst="rect">
            <a:avLst/>
          </a:prstGeom>
        </p:spPr>
      </p:pic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744296-1734-9D4A-83C7-73E6E1BF8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1" y="5815584"/>
            <a:ext cx="2696203" cy="704088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514D3AE2-FB65-B742-A5F9-88DC8223ECED}"/>
              </a:ext>
            </a:extLst>
          </p:cNvPr>
          <p:cNvSpPr txBox="1"/>
          <p:nvPr/>
        </p:nvSpPr>
        <p:spPr>
          <a:xfrm>
            <a:off x="5907739" y="54462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017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Inheritance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Single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Multilevel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Hierarchical Inheritance 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556C9-4F50-6243-A59B-FA6286D034B5}"/>
              </a:ext>
            </a:extLst>
          </p:cNvPr>
          <p:cNvSpPr txBox="1"/>
          <p:nvPr/>
        </p:nvSpPr>
        <p:spPr>
          <a:xfrm>
            <a:off x="215465" y="590129"/>
            <a:ext cx="321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Hierarchical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3A5FA-A19A-F647-99A9-2C90500B6702}"/>
              </a:ext>
            </a:extLst>
          </p:cNvPr>
          <p:cNvSpPr txBox="1"/>
          <p:nvPr/>
        </p:nvSpPr>
        <p:spPr>
          <a:xfrm>
            <a:off x="694944" y="1962912"/>
            <a:ext cx="7473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multiple classes derives from one base class. It's like having multiple kids, all inheriting traits from parent, but in their own different ways.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1F6E9-A45D-EC41-A087-62168D2FF1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3169410"/>
            <a:ext cx="7036526" cy="20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AD237F-48AA-2445-AA15-B0EB3B6A66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722811"/>
            <a:ext cx="4525776" cy="60193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63E5B8E-C4A0-A246-A229-1978ED66A4E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73" y="5401097"/>
            <a:ext cx="2624938" cy="1077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DA5C56-2D70-444B-8D2F-E0E8F11E7C4C}"/>
              </a:ext>
            </a:extLst>
          </p:cNvPr>
          <p:cNvSpPr txBox="1"/>
          <p:nvPr/>
        </p:nvSpPr>
        <p:spPr>
          <a:xfrm>
            <a:off x="5063163" y="496214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78232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7C730-8A71-AE49-89A0-9127B53A2693}"/>
              </a:ext>
            </a:extLst>
          </p:cNvPr>
          <p:cNvSpPr txBox="1"/>
          <p:nvPr/>
        </p:nvSpPr>
        <p:spPr>
          <a:xfrm>
            <a:off x="215465" y="590129"/>
            <a:ext cx="300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Multilevel Inheritance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4AE53-DE12-AC41-96AA-C3865C674FEE}"/>
              </a:ext>
            </a:extLst>
          </p:cNvPr>
          <p:cNvSpPr txBox="1"/>
          <p:nvPr/>
        </p:nvSpPr>
        <p:spPr>
          <a:xfrm>
            <a:off x="284164" y="1342999"/>
            <a:ext cx="8197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type of inheritance, a class inherits another derived/child class which in turn inherits another class. It's like a child inherits the traits of his/her parents, and parents inherit the traits of their grandparents.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7B41E3D-9797-5648-8F64-8E4DA9982C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12" y="2588780"/>
            <a:ext cx="3220720" cy="40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9DE820-BE26-1B48-83E9-11EEDE059C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99422"/>
            <a:ext cx="4466202" cy="5965330"/>
          </a:xfrm>
          <a:prstGeom prst="rect">
            <a:avLst/>
          </a:prstGeom>
        </p:spPr>
      </p:pic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D214A48F-4801-7F43-B25A-6EDDBE5A4BF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77" y="5760564"/>
            <a:ext cx="2766385" cy="904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C32549-7C64-084F-8C13-07AD07BBA7E7}"/>
              </a:ext>
            </a:extLst>
          </p:cNvPr>
          <p:cNvSpPr txBox="1"/>
          <p:nvPr/>
        </p:nvSpPr>
        <p:spPr>
          <a:xfrm>
            <a:off x="4750366" y="5437398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407757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5A037-9FC2-9D47-9C5B-4A717DBC5979}"/>
              </a:ext>
            </a:extLst>
          </p:cNvPr>
          <p:cNvSpPr txBox="1"/>
          <p:nvPr/>
        </p:nvSpPr>
        <p:spPr>
          <a:xfrm>
            <a:off x="670643" y="2535936"/>
            <a:ext cx="7802713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is ability for </a:t>
            </a:r>
            <a:r>
              <a:rPr lang="en-US" b="1" dirty="0"/>
              <a:t>derived class</a:t>
            </a:r>
            <a:r>
              <a:rPr lang="en-US" dirty="0"/>
              <a:t> to inherit all the members of the </a:t>
            </a:r>
            <a:r>
              <a:rPr lang="en-US" b="1" dirty="0"/>
              <a:t>base class</a:t>
            </a:r>
          </a:p>
          <a:p>
            <a:pPr>
              <a:lnSpc>
                <a:spcPct val="90000"/>
              </a:lnSpc>
            </a:pPr>
            <a:r>
              <a:rPr lang="en-US" dirty="0"/>
              <a:t>Derived class also can be referred to as “child class” or “subclass”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Base class also can be referred to as “parent class” or “superclass”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Syntax to specify inheritance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  <a:r>
              <a:rPr lang="en-US" sz="2000" b="1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SubClass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err="1"/>
              <a:t>SuperClass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allows to implement </a:t>
            </a:r>
            <a:r>
              <a:rPr lang="en-US" b="1" dirty="0"/>
              <a:t>Specialization </a:t>
            </a:r>
            <a:r>
              <a:rPr lang="en-US" dirty="0"/>
              <a:t>and</a:t>
            </a:r>
            <a:r>
              <a:rPr lang="en-US" b="1" dirty="0"/>
              <a:t> Generalization </a:t>
            </a:r>
            <a:r>
              <a:rPr lang="en-US" dirty="0"/>
              <a:t>concepts e.g.: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is-a</a:t>
            </a:r>
            <a:r>
              <a:rPr lang="en-US" sz="1600" dirty="0"/>
              <a:t> specialized case of Control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Control is a </a:t>
            </a:r>
            <a:r>
              <a:rPr lang="en-US" sz="1600" b="1" dirty="0"/>
              <a:t>base</a:t>
            </a:r>
            <a:r>
              <a:rPr lang="en-US" sz="1600" dirty="0"/>
              <a:t> class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derived</a:t>
            </a:r>
            <a:r>
              <a:rPr lang="en-US" sz="1600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0D0FE-B691-3F49-A1F8-91BF7066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648"/>
            <a:ext cx="9144000" cy="66263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AAB0B-53E2-414C-BC96-2AFEEB93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32"/>
            <a:ext cx="9144000" cy="66019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7AC24-F79D-EF42-973A-637D73CF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"/>
            <a:ext cx="9144000" cy="6614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484ED52-28D2-E34D-B858-BF92D90F8297}"/>
              </a:ext>
            </a:extLst>
          </p:cNvPr>
          <p:cNvSpPr txBox="1">
            <a:spLocks/>
          </p:cNvSpPr>
          <p:nvPr/>
        </p:nvSpPr>
        <p:spPr>
          <a:xfrm>
            <a:off x="0" y="588604"/>
            <a:ext cx="4902820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What is Inheritance?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65AB906-61A0-1344-88C6-10BE36F8D323}"/>
              </a:ext>
            </a:extLst>
          </p:cNvPr>
          <p:cNvSpPr txBox="1">
            <a:spLocks/>
          </p:cNvSpPr>
          <p:nvPr/>
        </p:nvSpPr>
        <p:spPr>
          <a:xfrm>
            <a:off x="284164" y="1416226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 relationship between a more general class (called the </a:t>
            </a:r>
            <a:r>
              <a:rPr lang="en-GB" b="1">
                <a:solidFill>
                  <a:schemeClr val="tx2"/>
                </a:solidFill>
              </a:rPr>
              <a:t>superclass or base class</a:t>
            </a:r>
            <a:r>
              <a:rPr lang="en-GB"/>
              <a:t>) and a more specialised class(called the </a:t>
            </a:r>
            <a:r>
              <a:rPr lang="en-GB" b="1">
                <a:solidFill>
                  <a:srgbClr val="800000"/>
                </a:solidFill>
              </a:rPr>
              <a:t>subclass or derived class</a:t>
            </a:r>
            <a:r>
              <a:rPr lang="en-GB"/>
              <a:t>).</a:t>
            </a:r>
          </a:p>
          <a:p>
            <a:r>
              <a:rPr lang="en-GB"/>
              <a:t>For example, a Cat is a specific type of Animal. Therefore the </a:t>
            </a:r>
            <a:r>
              <a:rPr lang="en-GB" b="1">
                <a:solidFill>
                  <a:srgbClr val="06443F"/>
                </a:solidFill>
              </a:rPr>
              <a:t>Animal</a:t>
            </a:r>
            <a:r>
              <a:rPr lang="en-GB">
                <a:solidFill>
                  <a:srgbClr val="06443F"/>
                </a:solidFill>
              </a:rPr>
              <a:t> </a:t>
            </a:r>
            <a:r>
              <a:rPr lang="en-GB"/>
              <a:t>class could be the </a:t>
            </a:r>
            <a:r>
              <a:rPr lang="en-GB" b="1">
                <a:solidFill>
                  <a:srgbClr val="06443F"/>
                </a:solidFill>
              </a:rPr>
              <a:t>superclass/base class</a:t>
            </a:r>
            <a:r>
              <a:rPr lang="en-GB"/>
              <a:t>, and the </a:t>
            </a:r>
            <a:r>
              <a:rPr lang="en-GB" b="1">
                <a:solidFill>
                  <a:srgbClr val="800000"/>
                </a:solidFill>
              </a:rPr>
              <a:t>Cat</a:t>
            </a:r>
            <a:r>
              <a:rPr lang="en-GB" b="1"/>
              <a:t> </a:t>
            </a:r>
            <a:r>
              <a:rPr lang="en-GB"/>
              <a:t>class could be a </a:t>
            </a:r>
            <a:r>
              <a:rPr lang="en-GB" b="1">
                <a:solidFill>
                  <a:srgbClr val="800000"/>
                </a:solidFill>
              </a:rPr>
              <a:t>subclass</a:t>
            </a:r>
            <a:r>
              <a:rPr lang="en-GB" b="1"/>
              <a:t> </a:t>
            </a:r>
            <a:r>
              <a:rPr lang="en-GB"/>
              <a:t>of Animal.</a:t>
            </a:r>
          </a:p>
          <a:p>
            <a:endParaRPr lang="en-GB"/>
          </a:p>
          <a:p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91985C-DA6C-7948-B997-C9AD412C73FD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0693CE-82B0-C14E-B644-A2DCF87D18AD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C6B901-568D-B944-BEA8-D3BBE1CDB93A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0B955C-F26D-0048-A3F0-6EFB880A698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3" name="Picture 2" descr="Image result for AIUB logo">
            <a:extLst>
              <a:ext uri="{FF2B5EF4-FFF2-40B4-BE49-F238E27FC236}">
                <a16:creationId xmlns:a16="http://schemas.microsoft.com/office/drawing/2014/main" id="{2EB2D560-074A-3E43-8FA4-96D060BC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96972A2-9699-F24F-ADF2-6CE7ADF48801}"/>
              </a:ext>
            </a:extLst>
          </p:cNvPr>
          <p:cNvSpPr txBox="1">
            <a:spLocks/>
          </p:cNvSpPr>
          <p:nvPr/>
        </p:nvSpPr>
        <p:spPr>
          <a:xfrm>
            <a:off x="161157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Why is Inheritance important?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302BA-8CD0-0042-9BEB-BDD963139F77}"/>
              </a:ext>
            </a:extLst>
          </p:cNvPr>
          <p:cNvSpPr txBox="1">
            <a:spLocks/>
          </p:cNvSpPr>
          <p:nvPr/>
        </p:nvSpPr>
        <p:spPr>
          <a:xfrm>
            <a:off x="161156" y="1714639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Inheritance is a fundamental concept in Object-Oriented programming.</a:t>
            </a:r>
          </a:p>
          <a:p>
            <a:r>
              <a:rPr lang="en-GB" sz="2000" dirty="0"/>
              <a:t>Many objects exist that share a lot of commonality between them. By using inheritance, subclasses</a:t>
            </a:r>
            <a:r>
              <a:rPr lang="en-GB" sz="2000" b="1" dirty="0"/>
              <a:t> “inherit” </a:t>
            </a:r>
            <a:r>
              <a:rPr lang="en-GB" sz="2000" dirty="0"/>
              <a:t>the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chemeClr val="accent3"/>
                </a:solidFill>
              </a:rPr>
              <a:t>public</a:t>
            </a:r>
            <a:r>
              <a:rPr lang="en-GB" sz="2000" b="1" dirty="0"/>
              <a:t> variables and methods </a:t>
            </a:r>
            <a:r>
              <a:rPr lang="en-GB" sz="2000" dirty="0"/>
              <a:t>of the </a:t>
            </a:r>
            <a:r>
              <a:rPr lang="en-GB" sz="2000" b="1" dirty="0"/>
              <a:t>superclass, </a:t>
            </a:r>
            <a:r>
              <a:rPr lang="en-GB" sz="2000" dirty="0"/>
              <a:t>in addition to their own variables and methods.</a:t>
            </a:r>
          </a:p>
          <a:p>
            <a:r>
              <a:rPr lang="en-GB" sz="2000" dirty="0"/>
              <a:t>Any private method or variables from the superclass will not be inherited.</a:t>
            </a:r>
          </a:p>
          <a:p>
            <a:r>
              <a:rPr lang="en-GB" sz="2000" dirty="0"/>
              <a:t>Inheritance helps to improve code re-use and minimise duplicate code among related classes.</a:t>
            </a:r>
          </a:p>
          <a:p>
            <a:endParaRPr lang="en-GB" sz="2000" dirty="0"/>
          </a:p>
          <a:p>
            <a:endParaRPr lang="en-GB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07DDD0-1BBD-D44C-8C0F-1310FC5FAE0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7BE92-6F6F-C841-93CD-C29216969ED8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7C41E4-7AF3-004E-8068-33ADA0A24B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A130D5-D569-8047-92E5-B814A4555F5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" name="Picture 2" descr="Image result for AIUB logo">
            <a:extLst>
              <a:ext uri="{FF2B5EF4-FFF2-40B4-BE49-F238E27FC236}">
                <a16:creationId xmlns:a16="http://schemas.microsoft.com/office/drawing/2014/main" id="{D2C2A5DA-01D7-4047-AAF6-D311A1A9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7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E765CB1-3D68-0348-826D-48E36E6084AD}"/>
              </a:ext>
            </a:extLst>
          </p:cNvPr>
          <p:cNvSpPr txBox="1">
            <a:spLocks/>
          </p:cNvSpPr>
          <p:nvPr/>
        </p:nvSpPr>
        <p:spPr>
          <a:xfrm>
            <a:off x="149001" y="452718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 Inheritance Hierarchies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4FEAB48-9A3E-0F4F-A525-6358FFBAE428}"/>
              </a:ext>
            </a:extLst>
          </p:cNvPr>
          <p:cNvSpPr txBox="1">
            <a:spLocks/>
          </p:cNvSpPr>
          <p:nvPr/>
        </p:nvSpPr>
        <p:spPr>
          <a:xfrm>
            <a:off x="0" y="1532838"/>
            <a:ext cx="7704855" cy="12961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We can represent inheritance among objects via an inheritance hierarchy.</a:t>
            </a:r>
          </a:p>
          <a:p>
            <a:endParaRPr lang="en-GB" sz="2000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A995912D-B058-A74D-805C-47D4CC9E1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363436"/>
              </p:ext>
            </p:extLst>
          </p:nvPr>
        </p:nvGraphicFramePr>
        <p:xfrm>
          <a:off x="702561" y="2329110"/>
          <a:ext cx="7488832" cy="394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A2914B27-6D34-BA40-8B12-5D971179234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8E54CB-21D9-3B4E-ADE2-8B065FAA73E5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DE35A1-C615-8D4D-A54B-EA2CCA5C097C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2E5141-F66B-7148-8EA3-77064E395A8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EED2FE63-A8AE-1246-A2C8-BD89A5DB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E6673C0490A44AF6BF0D30E6A959C" ma:contentTypeVersion="4" ma:contentTypeDescription="Create a new document." ma:contentTypeScope="" ma:versionID="dce0102249bf6762cad8e29b4041e01c">
  <xsd:schema xmlns:xsd="http://www.w3.org/2001/XMLSchema" xmlns:xs="http://www.w3.org/2001/XMLSchema" xmlns:p="http://schemas.microsoft.com/office/2006/metadata/properties" xmlns:ns2="d563da8a-5560-41f1-a088-827867f7f3e6" targetNamespace="http://schemas.microsoft.com/office/2006/metadata/properties" ma:root="true" ma:fieldsID="38fc54c97506c7e95a27559a04b92dab" ns2:_="">
    <xsd:import namespace="d563da8a-5560-41f1-a088-827867f7f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3da8a-5560-41f1-a088-827867f7f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49281B-5FE9-43EC-BE5A-F30CF121E63D}"/>
</file>

<file path=customXml/itemProps2.xml><?xml version="1.0" encoding="utf-8"?>
<ds:datastoreItem xmlns:ds="http://schemas.openxmlformats.org/officeDocument/2006/customXml" ds:itemID="{77984F82-C88F-4DBC-9698-5414F3F8EF92}"/>
</file>

<file path=customXml/itemProps3.xml><?xml version="1.0" encoding="utf-8"?>
<ds:datastoreItem xmlns:ds="http://schemas.openxmlformats.org/officeDocument/2006/customXml" ds:itemID="{3258509F-0252-4A60-9E7B-D19AD78CE09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194</TotalTime>
  <Words>756</Words>
  <Application>Microsoft Office PowerPoint</Application>
  <PresentationFormat>On-screen Show (4:3)</PresentationFormat>
  <Paragraphs>115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Corbel</vt:lpstr>
      <vt:lpstr>Courier New</vt:lpstr>
      <vt:lpstr>Monotype Corsiva</vt:lpstr>
      <vt:lpstr>Verdana</vt:lpstr>
      <vt:lpstr>Wingdings</vt:lpstr>
      <vt:lpstr>Spectrum</vt:lpstr>
      <vt:lpstr>1_Spectrum</vt:lpstr>
      <vt:lpstr>Inheritance</vt:lpstr>
      <vt:lpstr>Topics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ISMAIL HOSSEN</cp:lastModifiedBy>
  <cp:revision>26</cp:revision>
  <dcterms:created xsi:type="dcterms:W3CDTF">2018-12-10T17:20:29Z</dcterms:created>
  <dcterms:modified xsi:type="dcterms:W3CDTF">2021-09-16T00:48:32Z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0x0101007EBE6673C0490A44AF6BF0D30E6A959C</vt:lpwstr>
  </property>
</Properties>
</file>