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7" r:id="rId7"/>
    <p:sldId id="268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1" d="100"/>
          <a:sy n="61" d="100"/>
        </p:scale>
        <p:origin x="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Simple Harmonic Motion</a:t>
            </a:r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4" r="15306" b="1"/>
          <a:stretch/>
        </p:blipFill>
        <p:spPr>
          <a:xfrm>
            <a:off x="685800" y="609600"/>
            <a:ext cx="6858000" cy="5334000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Group-06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BD48-8B4C-4A69-A136-2C1C95DF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73468-D7B7-43C4-B759-B57D54C66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Definition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Condition for S.H.M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Displacement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Velocity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Acceleration</a:t>
            </a:r>
          </a:p>
        </p:txBody>
      </p:sp>
    </p:spTree>
    <p:extLst>
      <p:ext uri="{BB962C8B-B14F-4D97-AF65-F5344CB8AC3E}">
        <p14:creationId xmlns:p14="http://schemas.microsoft.com/office/powerpoint/2010/main" val="264735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9902-4844-463B-8648-9B5F21DC7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Definition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picture containing chain&#10;&#10;Description automatically generated">
            <a:extLst>
              <a:ext uri="{FF2B5EF4-FFF2-40B4-BE49-F238E27FC236}">
                <a16:creationId xmlns:a16="http://schemas.microsoft.com/office/drawing/2014/main" id="{F936F372-7BF3-4FEB-A649-77975F5FD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03120"/>
            <a:ext cx="3749040" cy="374904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3CCEF-5439-4699-8FBD-7D249CA52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Such a motion in which acceleration is directly proportional to the displacement and is directed towards the mean position is called simple harmonic motion(SHM).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1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84A24-E1F2-477D-9364-B33F3836B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effectLst/>
              </a:rPr>
              <a:t>CONDITION FOR S.H.M.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0632-989E-40EC-8A82-F28CC8980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system should have restored force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b="0" i="0" dirty="0">
                <a:effectLst/>
              </a:rPr>
              <a:t>he system should have inertia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b="0" i="0" dirty="0">
                <a:effectLst/>
              </a:rPr>
              <a:t>he system should be frictionless</a:t>
            </a:r>
          </a:p>
          <a:p>
            <a:endParaRPr lang="en-US" dirty="0"/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D015D57-24FC-4D62-BFCE-C47D05FF2F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73711" y="2841110"/>
            <a:ext cx="4364611" cy="2824481"/>
          </a:xfrm>
        </p:spPr>
      </p:pic>
    </p:spTree>
    <p:extLst>
      <p:ext uri="{BB962C8B-B14F-4D97-AF65-F5344CB8AC3E}">
        <p14:creationId xmlns:p14="http://schemas.microsoft.com/office/powerpoint/2010/main" val="204695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727F2-B153-44DE-86B4-CCEC61C8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why S.H.M. is important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7E4F-D85E-4AAD-80EB-5B546E5C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egoe UI" panose="020B0502040204020203" pitchFamily="34" charset="0"/>
              </a:rPr>
              <a:t>The 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study and control of oscillation are two of the primary goals of both physics and engineering.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4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C687-7D9C-4E33-A87D-D2D781B6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Displacement</a:t>
            </a:r>
          </a:p>
        </p:txBody>
      </p:sp>
      <p:pic>
        <p:nvPicPr>
          <p:cNvPr id="5" name="Content Placeholder 4" descr="Chart, diagram&#10;&#10;Description automatically generated">
            <a:extLst>
              <a:ext uri="{FF2B5EF4-FFF2-40B4-BE49-F238E27FC236}">
                <a16:creationId xmlns:a16="http://schemas.microsoft.com/office/drawing/2014/main" id="{39787161-EFAF-4FB8-8013-E9F094D64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01"/>
          <a:stretch/>
        </p:blipFill>
        <p:spPr>
          <a:xfrm>
            <a:off x="7094482" y="2221041"/>
            <a:ext cx="4585349" cy="2415917"/>
          </a:xfrm>
          <a:noFill/>
        </p:spPr>
      </p:pic>
    </p:spTree>
    <p:extLst>
      <p:ext uri="{BB962C8B-B14F-4D97-AF65-F5344CB8AC3E}">
        <p14:creationId xmlns:p14="http://schemas.microsoft.com/office/powerpoint/2010/main" val="2939005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2DE9-046F-4192-9ACA-D020A14AC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Velocity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23A1A735-5782-4ABC-A6B7-6105FE74E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1361" b="36286"/>
          <a:stretch/>
        </p:blipFill>
        <p:spPr>
          <a:xfrm>
            <a:off x="7078425" y="2459421"/>
            <a:ext cx="4582803" cy="2258262"/>
          </a:xfrm>
        </p:spPr>
      </p:pic>
    </p:spTree>
    <p:extLst>
      <p:ext uri="{BB962C8B-B14F-4D97-AF65-F5344CB8AC3E}">
        <p14:creationId xmlns:p14="http://schemas.microsoft.com/office/powerpoint/2010/main" val="408987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90E2-0F5C-4B26-8092-C3651F84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Acceleration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582CCFCB-C17C-45A4-8ABB-0E0613099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4371" b="5571"/>
          <a:stretch/>
        </p:blipFill>
        <p:spPr>
          <a:xfrm>
            <a:off x="7091387" y="2598862"/>
            <a:ext cx="4609551" cy="2244945"/>
          </a:xfrm>
        </p:spPr>
      </p:pic>
    </p:spTree>
    <p:extLst>
      <p:ext uri="{BB962C8B-B14F-4D97-AF65-F5344CB8AC3E}">
        <p14:creationId xmlns:p14="http://schemas.microsoft.com/office/powerpoint/2010/main" val="1302298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{D4857015-65CE-49CF-8F42-276F52593477}tf78438558_win32</Template>
  <TotalTime>48</TotalTime>
  <Words>101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Garamond</vt:lpstr>
      <vt:lpstr>Segoe UI</vt:lpstr>
      <vt:lpstr>SavonVTI</vt:lpstr>
      <vt:lpstr>Simple Harmonic Motion</vt:lpstr>
      <vt:lpstr>INDEX</vt:lpstr>
      <vt:lpstr>Definition </vt:lpstr>
      <vt:lpstr>CONDITION FOR S.H.M. :</vt:lpstr>
      <vt:lpstr>why S.H.M. is important ?</vt:lpstr>
      <vt:lpstr>Displacement</vt:lpstr>
      <vt:lpstr>Velocity</vt:lpstr>
      <vt:lpstr>Acceleration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Harmonic Motion</dc:title>
  <dc:creator>ROMAN HOWLADAR</dc:creator>
  <cp:lastModifiedBy>ROMAN HOWLADAR</cp:lastModifiedBy>
  <cp:revision>3</cp:revision>
  <dcterms:created xsi:type="dcterms:W3CDTF">2021-11-29T18:12:54Z</dcterms:created>
  <dcterms:modified xsi:type="dcterms:W3CDTF">2021-11-29T19:00:59Z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