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DC9F5-176B-483B-AD81-8F8268B1F6E4}" v="4" dt="2020-11-14T05:38:56.741"/>
    <p1510:client id="{7AA72C5E-ED58-4470-A729-C1973E9EDE03}" v="13" dt="2020-11-14T05:44:55.945"/>
    <p1510:client id="{EB8669BA-DE70-42D7-8483-AC9B4E2AE5E0}" v="64" dt="2020-11-14T05:29:40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YOUSUF AFENDI" userId="S::19-39887-1@student.aiub.edu::cb3279f2-47f8-432f-8445-050035b3ffde" providerId="AD" clId="Web-{7AA72C5E-ED58-4470-A729-C1973E9EDE03}"/>
    <pc:docChg chg="addSld delSld modSld sldOrd">
      <pc:chgData name="MD. YOUSUF AFENDI" userId="S::19-39887-1@student.aiub.edu::cb3279f2-47f8-432f-8445-050035b3ffde" providerId="AD" clId="Web-{7AA72C5E-ED58-4470-A729-C1973E9EDE03}" dt="2020-11-14T05:44:55.945" v="10"/>
      <pc:docMkLst>
        <pc:docMk/>
      </pc:docMkLst>
      <pc:sldChg chg="delSp ord">
        <pc:chgData name="MD. YOUSUF AFENDI" userId="S::19-39887-1@student.aiub.edu::cb3279f2-47f8-432f-8445-050035b3ffde" providerId="AD" clId="Web-{7AA72C5E-ED58-4470-A729-C1973E9EDE03}" dt="2020-11-14T05:44:11.319" v="6"/>
        <pc:sldMkLst>
          <pc:docMk/>
          <pc:sldMk cId="1980778718" sldId="258"/>
        </pc:sldMkLst>
        <pc:picChg chg="del">
          <ac:chgData name="MD. YOUSUF AFENDI" userId="S::19-39887-1@student.aiub.edu::cb3279f2-47f8-432f-8445-050035b3ffde" providerId="AD" clId="Web-{7AA72C5E-ED58-4470-A729-C1973E9EDE03}" dt="2020-11-14T05:44:09.741" v="5"/>
          <ac:picMkLst>
            <pc:docMk/>
            <pc:sldMk cId="1980778718" sldId="258"/>
            <ac:picMk id="4" creationId="{D914D9A9-4FBA-1A4B-ADC8-D7C744DCC607}"/>
          </ac:picMkLst>
        </pc:picChg>
        <pc:picChg chg="del">
          <ac:chgData name="MD. YOUSUF AFENDI" userId="S::19-39887-1@student.aiub.edu::cb3279f2-47f8-432f-8445-050035b3ffde" providerId="AD" clId="Web-{7AA72C5E-ED58-4470-A729-C1973E9EDE03}" dt="2020-11-14T05:44:11.319" v="6"/>
          <ac:picMkLst>
            <pc:docMk/>
            <pc:sldMk cId="1980778718" sldId="258"/>
            <ac:picMk id="5" creationId="{847CE619-FB98-1E4F-BDFC-15646FF81608}"/>
          </ac:picMkLst>
        </pc:picChg>
      </pc:sldChg>
      <pc:sldChg chg="addSp new">
        <pc:chgData name="MD. YOUSUF AFENDI" userId="S::19-39887-1@student.aiub.edu::cb3279f2-47f8-432f-8445-050035b3ffde" providerId="AD" clId="Web-{7AA72C5E-ED58-4470-A729-C1973E9EDE03}" dt="2020-11-14T05:43:58.227" v="4"/>
        <pc:sldMkLst>
          <pc:docMk/>
          <pc:sldMk cId="1896394854" sldId="262"/>
        </pc:sldMkLst>
        <pc:picChg chg="add">
          <ac:chgData name="MD. YOUSUF AFENDI" userId="S::19-39887-1@student.aiub.edu::cb3279f2-47f8-432f-8445-050035b3ffde" providerId="AD" clId="Web-{7AA72C5E-ED58-4470-A729-C1973E9EDE03}" dt="2020-11-14T05:43:52.538" v="3"/>
          <ac:picMkLst>
            <pc:docMk/>
            <pc:sldMk cId="1896394854" sldId="262"/>
            <ac:picMk id="8" creationId="{D6917855-C140-481A-B71F-B067DE97B83E}"/>
          </ac:picMkLst>
        </pc:picChg>
        <pc:picChg chg="add">
          <ac:chgData name="MD. YOUSUF AFENDI" userId="S::19-39887-1@student.aiub.edu::cb3279f2-47f8-432f-8445-050035b3ffde" providerId="AD" clId="Web-{7AA72C5E-ED58-4470-A729-C1973E9EDE03}" dt="2020-11-14T05:43:58.227" v="4"/>
          <ac:picMkLst>
            <pc:docMk/>
            <pc:sldMk cId="1896394854" sldId="262"/>
            <ac:picMk id="10" creationId="{5F48C164-71AC-4362-AC06-FF984EC5B5F0}"/>
          </ac:picMkLst>
        </pc:picChg>
      </pc:sldChg>
      <pc:sldChg chg="add del replId">
        <pc:chgData name="MD. YOUSUF AFENDI" userId="S::19-39887-1@student.aiub.edu::cb3279f2-47f8-432f-8445-050035b3ffde" providerId="AD" clId="Web-{7AA72C5E-ED58-4470-A729-C1973E9EDE03}" dt="2020-11-14T05:44:27.741" v="8"/>
        <pc:sldMkLst>
          <pc:docMk/>
          <pc:sldMk cId="988861422" sldId="263"/>
        </pc:sldMkLst>
      </pc:sldChg>
      <pc:sldChg chg="new del">
        <pc:chgData name="MD. YOUSUF AFENDI" userId="S::19-39887-1@student.aiub.edu::cb3279f2-47f8-432f-8445-050035b3ffde" providerId="AD" clId="Web-{7AA72C5E-ED58-4470-A729-C1973E9EDE03}" dt="2020-11-14T05:44:55.945" v="10"/>
        <pc:sldMkLst>
          <pc:docMk/>
          <pc:sldMk cId="3873209000" sldId="263"/>
        </pc:sldMkLst>
      </pc:sldChg>
    </pc:docChg>
  </pc:docChgLst>
  <pc:docChgLst>
    <pc:chgData name="MD. YOUSUF AFENDI" userId="S::19-39887-1@student.aiub.edu::cb3279f2-47f8-432f-8445-050035b3ffde" providerId="AD" clId="Web-{451DC9F5-176B-483B-AD81-8F8268B1F6E4}"/>
    <pc:docChg chg="delSld modSld">
      <pc:chgData name="MD. YOUSUF AFENDI" userId="S::19-39887-1@student.aiub.edu::cb3279f2-47f8-432f-8445-050035b3ffde" providerId="AD" clId="Web-{451DC9F5-176B-483B-AD81-8F8268B1F6E4}" dt="2020-11-14T05:38:56.741" v="3"/>
      <pc:docMkLst>
        <pc:docMk/>
      </pc:docMkLst>
      <pc:sldChg chg="modSp">
        <pc:chgData name="MD. YOUSUF AFENDI" userId="S::19-39887-1@student.aiub.edu::cb3279f2-47f8-432f-8445-050035b3ffde" providerId="AD" clId="Web-{451DC9F5-176B-483B-AD81-8F8268B1F6E4}" dt="2020-11-14T05:38:50.757" v="2" actId="14100"/>
        <pc:sldMkLst>
          <pc:docMk/>
          <pc:sldMk cId="686762578" sldId="257"/>
        </pc:sldMkLst>
        <pc:picChg chg="mod">
          <ac:chgData name="MD. YOUSUF AFENDI" userId="S::19-39887-1@student.aiub.edu::cb3279f2-47f8-432f-8445-050035b3ffde" providerId="AD" clId="Web-{451DC9F5-176B-483B-AD81-8F8268B1F6E4}" dt="2020-11-14T05:38:50.757" v="2" actId="14100"/>
          <ac:picMkLst>
            <pc:docMk/>
            <pc:sldMk cId="686762578" sldId="257"/>
            <ac:picMk id="4" creationId="{63CF5431-0B5C-074A-9EE5-54B5B3265101}"/>
          </ac:picMkLst>
        </pc:picChg>
      </pc:sldChg>
      <pc:sldChg chg="del">
        <pc:chgData name="MD. YOUSUF AFENDI" userId="S::19-39887-1@student.aiub.edu::cb3279f2-47f8-432f-8445-050035b3ffde" providerId="AD" clId="Web-{451DC9F5-176B-483B-AD81-8F8268B1F6E4}" dt="2020-11-14T05:38:56.741" v="3"/>
        <pc:sldMkLst>
          <pc:docMk/>
          <pc:sldMk cId="644236274" sldId="262"/>
        </pc:sldMkLst>
      </pc:sldChg>
    </pc:docChg>
  </pc:docChgLst>
  <pc:docChgLst>
    <pc:chgData name="MD. YOUSUF AFENDI" userId="S::19-39887-1@student.aiub.edu::cb3279f2-47f8-432f-8445-050035b3ffde" providerId="AD" clId="Web-{EB8669BA-DE70-42D7-8483-AC9B4E2AE5E0}"/>
    <pc:docChg chg="addSld modSld sldOrd">
      <pc:chgData name="MD. YOUSUF AFENDI" userId="S::19-39887-1@student.aiub.edu::cb3279f2-47f8-432f-8445-050035b3ffde" providerId="AD" clId="Web-{EB8669BA-DE70-42D7-8483-AC9B4E2AE5E0}" dt="2020-11-14T05:29:40.941" v="60" actId="1076"/>
      <pc:docMkLst>
        <pc:docMk/>
      </pc:docMkLst>
      <pc:sldChg chg="modSp">
        <pc:chgData name="MD. YOUSUF AFENDI" userId="S::19-39887-1@student.aiub.edu::cb3279f2-47f8-432f-8445-050035b3ffde" providerId="AD" clId="Web-{EB8669BA-DE70-42D7-8483-AC9B4E2AE5E0}" dt="2020-11-14T05:22:23.472" v="5" actId="14100"/>
        <pc:sldMkLst>
          <pc:docMk/>
          <pc:sldMk cId="686762578" sldId="257"/>
        </pc:sldMkLst>
        <pc:picChg chg="mod">
          <ac:chgData name="MD. YOUSUF AFENDI" userId="S::19-39887-1@student.aiub.edu::cb3279f2-47f8-432f-8445-050035b3ffde" providerId="AD" clId="Web-{EB8669BA-DE70-42D7-8483-AC9B4E2AE5E0}" dt="2020-11-14T05:22:23.472" v="5" actId="14100"/>
          <ac:picMkLst>
            <pc:docMk/>
            <pc:sldMk cId="686762578" sldId="257"/>
            <ac:picMk id="4" creationId="{63CF5431-0B5C-074A-9EE5-54B5B3265101}"/>
          </ac:picMkLst>
        </pc:picChg>
      </pc:sldChg>
      <pc:sldChg chg="modSp new mod ord modShow">
        <pc:chgData name="MD. YOUSUF AFENDI" userId="S::19-39887-1@student.aiub.edu::cb3279f2-47f8-432f-8445-050035b3ffde" providerId="AD" clId="Web-{EB8669BA-DE70-42D7-8483-AC9B4E2AE5E0}" dt="2020-11-14T05:29:15.301" v="55"/>
        <pc:sldMkLst>
          <pc:docMk/>
          <pc:sldMk cId="1784069668" sldId="261"/>
        </pc:sldMkLst>
        <pc:spChg chg="mod">
          <ac:chgData name="MD. YOUSUF AFENDI" userId="S::19-39887-1@student.aiub.edu::cb3279f2-47f8-432f-8445-050035b3ffde" providerId="AD" clId="Web-{EB8669BA-DE70-42D7-8483-AC9B4E2AE5E0}" dt="2020-11-14T05:24:21.534" v="31" actId="20577"/>
          <ac:spMkLst>
            <pc:docMk/>
            <pc:sldMk cId="1784069668" sldId="261"/>
            <ac:spMk id="2" creationId="{2D8D8205-4AAD-462A-81D2-FCC9F3661348}"/>
          </ac:spMkLst>
        </pc:spChg>
        <pc:spChg chg="mod">
          <ac:chgData name="MD. YOUSUF AFENDI" userId="S::19-39887-1@student.aiub.edu::cb3279f2-47f8-432f-8445-050035b3ffde" providerId="AD" clId="Web-{EB8669BA-DE70-42D7-8483-AC9B4E2AE5E0}" dt="2020-11-14T05:23:17.941" v="20" actId="20577"/>
          <ac:spMkLst>
            <pc:docMk/>
            <pc:sldMk cId="1784069668" sldId="261"/>
            <ac:spMk id="4" creationId="{310CFC53-1A20-4E2E-9CA9-74DEAD6124B0}"/>
          </ac:spMkLst>
        </pc:spChg>
      </pc:sldChg>
      <pc:sldChg chg="addSp modSp new">
        <pc:chgData name="MD. YOUSUF AFENDI" userId="S::19-39887-1@student.aiub.edu::cb3279f2-47f8-432f-8445-050035b3ffde" providerId="AD" clId="Web-{EB8669BA-DE70-42D7-8483-AC9B4E2AE5E0}" dt="2020-11-14T05:29:40.941" v="60" actId="1076"/>
        <pc:sldMkLst>
          <pc:docMk/>
          <pc:sldMk cId="644236274" sldId="262"/>
        </pc:sldMkLst>
        <pc:spChg chg="mod">
          <ac:chgData name="MD. YOUSUF AFENDI" userId="S::19-39887-1@student.aiub.edu::cb3279f2-47f8-432f-8445-050035b3ffde" providerId="AD" clId="Web-{EB8669BA-DE70-42D7-8483-AC9B4E2AE5E0}" dt="2020-11-14T05:27:18.082" v="53" actId="14100"/>
          <ac:spMkLst>
            <pc:docMk/>
            <pc:sldMk cId="644236274" sldId="262"/>
            <ac:spMk id="2" creationId="{AEE1895A-A05C-4FEF-9652-7A1F98600EA0}"/>
          </ac:spMkLst>
        </pc:spChg>
        <pc:spChg chg="mod">
          <ac:chgData name="MD. YOUSUF AFENDI" userId="S::19-39887-1@student.aiub.edu::cb3279f2-47f8-432f-8445-050035b3ffde" providerId="AD" clId="Web-{EB8669BA-DE70-42D7-8483-AC9B4E2AE5E0}" dt="2020-11-14T05:29:38.691" v="59" actId="14100"/>
          <ac:spMkLst>
            <pc:docMk/>
            <pc:sldMk cId="644236274" sldId="262"/>
            <ac:spMk id="3" creationId="{812CBDE8-A4DB-49DE-BE46-6CD57E0BC791}"/>
          </ac:spMkLst>
        </pc:spChg>
        <pc:picChg chg="add mod">
          <ac:chgData name="MD. YOUSUF AFENDI" userId="S::19-39887-1@student.aiub.edu::cb3279f2-47f8-432f-8445-050035b3ffde" providerId="AD" clId="Web-{EB8669BA-DE70-42D7-8483-AC9B4E2AE5E0}" dt="2020-11-14T05:29:40.941" v="60" actId="1076"/>
          <ac:picMkLst>
            <pc:docMk/>
            <pc:sldMk cId="644236274" sldId="262"/>
            <ac:picMk id="8" creationId="{B951BFB8-C25C-4921-9B31-7161CA10C4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14-Nov-20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14-Nov-20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8450-3A42-D843-BFCC-E43DC2E69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53143"/>
            <a:ext cx="8689976" cy="2318657"/>
          </a:xfrm>
        </p:spPr>
        <p:txBody>
          <a:bodyPr/>
          <a:lstStyle/>
          <a:p>
            <a:r>
              <a:rPr lang="en-US" dirty="0"/>
              <a:t>Welcome to my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20804-DAAD-DE4C-BE25-B7300782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378" y="3431970"/>
            <a:ext cx="8689976" cy="13715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187772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7CF7-094F-1F46-8AE7-8B075CDB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Thevenin’s Equivalent with dependent and independent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9F08E-66D9-F645-84D7-0668073A48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2066" y="1992043"/>
            <a:ext cx="10363826" cy="3424107"/>
          </a:xfrm>
        </p:spPr>
        <p:txBody>
          <a:bodyPr/>
          <a:lstStyle/>
          <a:p>
            <a:r>
              <a:rPr lang="en-US"/>
              <a:t>If there is both the dependendent source and the indeoendent source is available then we have to follw step by step to solve the circuit. In this picture there is a dependent source as well as a  independent source. 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3CF5431-0B5C-074A-9EE5-54B5B3265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698" y="3421069"/>
            <a:ext cx="5142971" cy="244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C17E4-003E-4494-9756-58D7E9D3D242}"/>
              </a:ext>
            </a:extLst>
          </p:cNvPr>
          <p:cNvSpPr txBox="1"/>
          <p:nvPr/>
        </p:nvSpPr>
        <p:spPr>
          <a:xfrm>
            <a:off x="306001" y="5866346"/>
            <a:ext cx="2698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6867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2BD3-8457-4703-9EF3-7F3FA4E5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Processe’s</a:t>
            </a:r>
            <a:r>
              <a:rPr lang="en-US" dirty="0"/>
              <a:t> 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007E-CC76-4102-B833-DB772FB146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Identify the load current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CB8E7-6A7C-47B6-A0B4-1DC905BA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97" y="3093770"/>
            <a:ext cx="4306970" cy="2345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7F8C0-23D0-46CD-A14F-4A6331CC93C1}"/>
              </a:ext>
            </a:extLst>
          </p:cNvPr>
          <p:cNvSpPr txBox="1"/>
          <p:nvPr/>
        </p:nvSpPr>
        <p:spPr>
          <a:xfrm>
            <a:off x="246413" y="559454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121118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4CB8-F2F9-454E-BE36-E4AD9B7C39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89962" y="697050"/>
            <a:ext cx="9789943" cy="5303700"/>
          </a:xfrm>
        </p:spPr>
        <p:txBody>
          <a:bodyPr/>
          <a:lstStyle/>
          <a:p>
            <a:r>
              <a:rPr lang="en-US" dirty="0"/>
              <a:t>Remove the load and then calculate Open circuit voltage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AA767-E1F1-41E9-B962-2C760941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78" y="2182087"/>
            <a:ext cx="3950525" cy="26036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A500C4-82CC-41DB-B85A-08D8D0AF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988" y="2460754"/>
            <a:ext cx="2778022" cy="17762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2CD933-C1EF-4B4C-B559-109C248157AA}"/>
              </a:ext>
            </a:extLst>
          </p:cNvPr>
          <p:cNvSpPr txBox="1"/>
          <p:nvPr/>
        </p:nvSpPr>
        <p:spPr>
          <a:xfrm>
            <a:off x="210787" y="5626130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340814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8A2D-DF17-4EE2-A606-6536B93B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0629"/>
            <a:ext cx="10364451" cy="17812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DEFD84-49D9-4955-B9A0-BC26DF3AE66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2528" y="2486545"/>
            <a:ext cx="4050111" cy="2511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77BAB-D178-420F-9870-4CBA14199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7827"/>
            <a:ext cx="3343275" cy="3219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F5026-FD26-416D-A9CA-557BAACA499C}"/>
              </a:ext>
            </a:extLst>
          </p:cNvPr>
          <p:cNvSpPr txBox="1"/>
          <p:nvPr/>
        </p:nvSpPr>
        <p:spPr>
          <a:xfrm>
            <a:off x="913774" y="1901770"/>
            <a:ext cx="60979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Calculate the short circuit voltage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B7B8A-302D-4CA3-B40B-EFAC50EB9EC3}"/>
              </a:ext>
            </a:extLst>
          </p:cNvPr>
          <p:cNvSpPr txBox="1"/>
          <p:nvPr/>
        </p:nvSpPr>
        <p:spPr>
          <a:xfrm>
            <a:off x="377042" y="5707277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100947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6CFA216-EB60-9549-BDFA-CE48F6AF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32509"/>
            <a:ext cx="9599444" cy="133863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Apply the  </a:t>
            </a:r>
            <a:r>
              <a:rPr lang="en-US" dirty="0" err="1"/>
              <a:t>kVL</a:t>
            </a:r>
            <a:r>
              <a:rPr lang="en-US" dirty="0"/>
              <a:t> for the circuit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F21ED-32B1-4A69-98B7-95E3F0EC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80" y="1176521"/>
            <a:ext cx="2771527" cy="19082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82C789-E53E-4C58-B666-827DFAED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765" y="3322122"/>
            <a:ext cx="4398447" cy="2252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3574B4-6EEC-4B03-A3E8-8489C0683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22121"/>
            <a:ext cx="4983479" cy="22524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EC49212-980C-47BC-A0BF-9E92271915E7}"/>
              </a:ext>
            </a:extLst>
          </p:cNvPr>
          <p:cNvSpPr txBox="1"/>
          <p:nvPr/>
        </p:nvSpPr>
        <p:spPr>
          <a:xfrm>
            <a:off x="115785" y="5611066"/>
            <a:ext cx="6097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Jannatul</a:t>
            </a:r>
            <a:r>
              <a:rPr lang="en-US" dirty="0"/>
              <a:t> </a:t>
            </a:r>
            <a:r>
              <a:rPr lang="en-US" dirty="0" err="1"/>
              <a:t>ferdous</a:t>
            </a:r>
            <a:r>
              <a:rPr lang="en-US" dirty="0"/>
              <a:t> </a:t>
            </a:r>
            <a:r>
              <a:rPr lang="en-US" dirty="0" err="1"/>
              <a:t>umama</a:t>
            </a:r>
            <a:endParaRPr lang="en-US" dirty="0"/>
          </a:p>
          <a:p>
            <a:r>
              <a:rPr lang="en-US" dirty="0"/>
              <a:t>Id 20-42616-1</a:t>
            </a:r>
          </a:p>
          <a:p>
            <a:r>
              <a:rPr lang="en-US" dirty="0" err="1"/>
              <a:t>Sl</a:t>
            </a:r>
            <a:r>
              <a:rPr lang="en-US" dirty="0"/>
              <a:t>  25</a:t>
            </a:r>
          </a:p>
        </p:txBody>
      </p:sp>
    </p:spTree>
    <p:extLst>
      <p:ext uri="{BB962C8B-B14F-4D97-AF65-F5344CB8AC3E}">
        <p14:creationId xmlns:p14="http://schemas.microsoft.com/office/powerpoint/2010/main" val="17263828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Welcome to my presentation </vt:lpstr>
      <vt:lpstr>Thevenin’s Equivalent with dependent and independent source </vt:lpstr>
      <vt:lpstr>Processe’s step by step</vt:lpstr>
      <vt:lpstr>PowerPoint Presentation</vt:lpstr>
      <vt:lpstr>PowerPoint Presentation</vt:lpstr>
      <vt:lpstr>Apply the  kVL for the circuit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 </dc:title>
  <dc:creator>alamin.iubatcse@gmail.com</dc:creator>
  <cp:lastModifiedBy>yousufafendishimul@gmail.com</cp:lastModifiedBy>
  <cp:revision>14</cp:revision>
  <dcterms:created xsi:type="dcterms:W3CDTF">2020-11-14T01:39:50Z</dcterms:created>
  <dcterms:modified xsi:type="dcterms:W3CDTF">2020-11-14T06:32:14Z</dcterms:modified>
</cp:coreProperties>
</file>