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963C-2D63-4B0F-85E1-8CD7AAD93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9AE10-F572-4F76-BE51-C354241B8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20ED5-ADA5-420A-8265-6CF910034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9FB2F-D4C9-4738-A706-67F090BB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A5D7-78B4-4425-9266-D124A4D8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042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151A-F071-4D44-B2CF-C7E2A207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72B11-2014-434C-816A-CA8206140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CA5EE-8835-44F5-9E25-4EC9E502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83EE7-2DBF-4573-A1D7-5625DE6C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41903-2230-4E8F-923F-0110DE50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993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551EE8-C2FD-4454-AA76-3D4B5BC22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5CCE-353D-456C-AA53-61A5811D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4B9D-D554-4B20-A924-0258D906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1C764-C296-42CA-96E6-905899CB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FBA9D-0CB2-4858-8DE6-2FE7B3E5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90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8823D-BD01-4955-B047-BDF86BCA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D3C5D-77BB-4EEC-BBC0-C72AC0666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8FA0B-5D00-46E6-A988-696BB044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D74A-BCE2-4351-B0B2-A3746D42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36655-D7BC-476D-A73D-115B5220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084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60D6-D778-4C2A-8DC2-D120AF7D9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5348-F1B7-4CCC-B4DC-8A5FFAB2B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B3DCF-4446-45BB-8422-5E3E0AAC9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9E826-859E-4BCD-A4F4-15E52F272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8637D-6E28-4AAB-AFB4-98C83F73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317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CB825-1A45-4E65-BDCE-AF81B50A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E790-974A-4929-B7BA-17F7D23C3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B34CD-A7A2-4D7B-80A7-5C857C29C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79192-83A4-4DFE-ADE8-E70D57C1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8A4E3-466B-4E11-83C7-0752322A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BC685-C04D-4D20-8923-2B634F37E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22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0D4E-BF10-4662-B2AB-9748AC17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87A38-0C8E-4AF4-94FA-1F781D206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8EF1D-5935-44D5-BDE0-4590DFE04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750EF-6556-47A8-AD8E-CD920C429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FAF0A-F069-4583-A6A5-7D04FF55E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2F549-FADE-48A5-B7E8-F806A14F5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B162A-6C32-41C8-B0FA-7E0E02F78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ED7B1-220E-4BBE-BFC6-1D52B937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108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06D-6A4C-4915-8EF7-0AD7FBCC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9BBF45-8797-4F57-B859-80FA1D85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467B1-1978-45E0-AFC3-B4DDFCCC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D7A8C-A5E7-4DCA-922E-1B8E6351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5150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2051A-E766-4E6E-8880-423B4FA28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7A6CD-5FAE-4C34-82E9-E188E916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F35AF-8D5A-4DD1-9F71-BE80A7395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715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23D76-C9E7-40FB-880D-C837D484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5E0DB-57B3-4596-9088-D1092F54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8C2A8-7AB4-4E22-A408-3EE66F9F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0D4D7-D6B0-4E82-9ADD-6F8D05F59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71FA8-AE36-4FF9-B036-235775B4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43E9D-E7DE-4E24-A9EB-570889AE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742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4A4B-1545-416A-9A89-B5EBC45F1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E75B5-C6DB-4D8E-A4BD-5F93C5E2FC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C78C4-4A17-4322-97FC-894A45DB46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ED102-F3B2-49C4-8F2E-4A214B5A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E5ECD-4E92-48CD-A92A-FDA5D0A3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C760D-ECAE-44D0-9BF1-37BF3522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9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9124E-D351-4245-9CDB-387BE3697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65B8-C006-4319-B6A5-22AF6EB0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CCF1E-775C-43E8-A3BA-906CDC849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72B6-6BB8-4B18-AE11-6321378697C3}" type="datetimeFigureOut">
              <a:rPr lang="en-SG" smtClean="0"/>
              <a:t>27/3/2020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F3839-5FDC-4348-8FEE-2F60250C4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62508-5E19-4202-B451-AB3F84FD5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0ADC-78B6-4CC9-A3B8-60D86ED8B8F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458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02E116-C818-4B89-8929-3188A2AC5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9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53B79-C186-4F8F-ACDF-D11F7B06B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57B84-3F3F-4EF9-AFEC-A4C023D8E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374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1CB42B-078A-406F-A620-6FC40F259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3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A2778-4E15-45FB-BCA7-E1E21C14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28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rasel monir</dc:creator>
  <cp:lastModifiedBy>md rasel monir</cp:lastModifiedBy>
  <cp:revision>1</cp:revision>
  <dcterms:created xsi:type="dcterms:W3CDTF">2020-03-27T15:12:49Z</dcterms:created>
  <dcterms:modified xsi:type="dcterms:W3CDTF">2020-03-27T15:16:21Z</dcterms:modified>
</cp:coreProperties>
</file>