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F0DC265-D58A-4338-97D9-173012D2E579}" type="datetimeFigureOut">
              <a:rPr lang="en-US" smtClean="0"/>
              <a:t>7/11/2020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50D668-38E1-4205-9236-738DDC6833F1}"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0DC265-D58A-4338-97D9-173012D2E579}"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D668-38E1-4205-9236-738DDC6833F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450D668-38E1-4205-9236-738DDC6833F1}"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0DC265-D58A-4338-97D9-173012D2E579}"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F0DC265-D58A-4338-97D9-173012D2E579}"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450D668-38E1-4205-9236-738DDC6833F1}"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F0DC265-D58A-4338-97D9-173012D2E579}" type="datetimeFigureOut">
              <a:rPr lang="en-US" smtClean="0"/>
              <a:t>7/11/2020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50D668-38E1-4205-9236-738DDC6833F1}"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F0DC265-D58A-4338-97D9-173012D2E579}"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0D668-38E1-4205-9236-738DDC6833F1}"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F0DC265-D58A-4338-97D9-173012D2E579}" type="datetimeFigureOut">
              <a:rPr lang="en-US" smtClean="0"/>
              <a:t>7/11/2020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450D668-38E1-4205-9236-738DDC6833F1}"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0DC265-D58A-4338-97D9-173012D2E579}" type="datetimeFigureOut">
              <a:rPr lang="en-US" smtClean="0"/>
              <a:t>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450D668-38E1-4205-9236-738DDC6833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F0DC265-D58A-4338-97D9-173012D2E579}" type="datetimeFigureOut">
              <a:rPr lang="en-US" smtClean="0"/>
              <a:t>7/11/2020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450D668-38E1-4205-9236-738DDC6833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450D668-38E1-4205-9236-738DDC6833F1}"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F0DC265-D58A-4338-97D9-173012D2E579}" type="datetimeFigureOut">
              <a:rPr lang="en-US" smtClean="0"/>
              <a:t>7/11/2020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450D668-38E1-4205-9236-738DDC6833F1}"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F0DC265-D58A-4338-97D9-173012D2E579}" type="datetimeFigureOut">
              <a:rPr lang="en-US" smtClean="0"/>
              <a:t>7/11/2020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F0DC265-D58A-4338-97D9-173012D2E579}" type="datetimeFigureOut">
              <a:rPr lang="en-US" smtClean="0"/>
              <a:t>7/11/2020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450D668-38E1-4205-9236-738DDC6833F1}"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Topic 1-Extension</a:t>
            </a:r>
            <a:endParaRPr lang="en-US"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PPF(Production Possibility Frontier)</a:t>
            </a:r>
            <a:endParaRPr lang="en-US" dirty="0"/>
          </a:p>
        </p:txBody>
      </p:sp>
      <p:pic>
        <p:nvPicPr>
          <p:cNvPr id="4" name="Content Placeholder 3" descr="C:\Users\user\Downloads\IMG_20200707_221203.jpg"/>
          <p:cNvPicPr>
            <a:picLocks noGrp="1"/>
          </p:cNvPicPr>
          <p:nvPr>
            <p:ph sz="quarter" idx="1"/>
          </p:nvPr>
        </p:nvPicPr>
        <p:blipFill>
          <a:blip r:embed="rId2" cstate="print"/>
          <a:srcRect/>
          <a:stretch>
            <a:fillRect/>
          </a:stretch>
        </p:blipFill>
        <p:spPr bwMode="auto">
          <a:xfrm>
            <a:off x="304801" y="1600200"/>
            <a:ext cx="8305800" cy="5029200"/>
          </a:xfrm>
          <a:prstGeom prst="rect">
            <a:avLst/>
          </a:prstGeom>
          <a:noFill/>
          <a:ln w="9525">
            <a:noFill/>
            <a:miter lim="800000"/>
            <a:headEnd/>
            <a:tailEnd/>
          </a:ln>
        </p:spPr>
      </p:pic>
    </p:spTree>
  </p:cSld>
  <p:clrMapOvr>
    <a:masterClrMapping/>
  </p:clrMapOvr>
  <p:transition>
    <p:pull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Shift/Rotate of PPF</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If one of the factors of production(land/labor/capital)  and technology changes, that we need to identify which of the products will change due to change in land /labor/capital</a:t>
            </a:r>
          </a:p>
          <a:p>
            <a:r>
              <a:rPr lang="en-US" dirty="0" smtClean="0"/>
              <a:t>The question is  whether the change in factor of production and technology will change only one good’s production or both of the goods’ production</a:t>
            </a:r>
          </a:p>
          <a:p>
            <a:r>
              <a:rPr lang="en-US" dirty="0" smtClean="0"/>
              <a:t>That is why we have to identify whether the product is labor intensive or capital intensive or land intensive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rgbClr val="FF0000"/>
                </a:solidFill>
              </a:rPr>
              <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r>
              <a:rPr lang="en-US" sz="1800" dirty="0" smtClean="0">
                <a:solidFill>
                  <a:srgbClr val="FF0000"/>
                </a:solidFill>
              </a:rPr>
              <a:t>Case Study 1: For the previous example of sugar and pizza, assume that there is a labor strike in sugar industry, show this change in the PPF. Assume that, sugar is labor intensive and pizza is capital intensive</a:t>
            </a:r>
            <a:endParaRPr lang="en-US" sz="1800" dirty="0">
              <a:solidFill>
                <a:srgbClr val="FF0000"/>
              </a:solidFill>
            </a:endParaRPr>
          </a:p>
        </p:txBody>
      </p:sp>
      <p:sp>
        <p:nvSpPr>
          <p:cNvPr id="3" name="Content Placeholder 2"/>
          <p:cNvSpPr>
            <a:spLocks noGrp="1"/>
          </p:cNvSpPr>
          <p:nvPr>
            <p:ph sz="half" idx="1"/>
          </p:nvPr>
        </p:nvSpPr>
        <p:spPr/>
        <p:txBody>
          <a:bodyPr/>
          <a:lstStyle/>
          <a:p>
            <a:r>
              <a:rPr lang="en-US" dirty="0" smtClean="0"/>
              <a:t>If labor strikes in sugar industry only and sugar  is labor intensive, maximum amount of sugar production decreases, pizza production will remain unchanged. That is why PPF rotates inward.</a:t>
            </a:r>
          </a:p>
          <a:p>
            <a:endParaRPr lang="en-US" dirty="0"/>
          </a:p>
        </p:txBody>
      </p:sp>
      <p:pic>
        <p:nvPicPr>
          <p:cNvPr id="7" name="Content Placeholder 6" descr="case 1.jpg"/>
          <p:cNvPicPr>
            <a:picLocks noGrp="1" noChangeAspect="1"/>
          </p:cNvPicPr>
          <p:nvPr>
            <p:ph sz="half" idx="2"/>
          </p:nvPr>
        </p:nvPicPr>
        <p:blipFill>
          <a:blip r:embed="rId2"/>
          <a:stretch>
            <a:fillRect/>
          </a:stretch>
        </p:blipFill>
        <p:spPr>
          <a:xfrm>
            <a:off x="4724400" y="1371600"/>
            <a:ext cx="4114800" cy="6355164"/>
          </a:xfr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solidFill>
                  <a:srgbClr val="FF0000"/>
                </a:solidFill>
              </a:rPr>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1600" dirty="0" smtClean="0">
                <a:solidFill>
                  <a:srgbClr val="FF0000"/>
                </a:solidFill>
              </a:rPr>
              <a:t>Case Study 2: For the previous example of sugar and pizza, assume that there is a new import of machines in pizza industry, show this change in the PPF. Assume that, sugar is labor intensive and pizza is capital intensive</a:t>
            </a:r>
            <a:endParaRPr lang="en-US" sz="1600" dirty="0"/>
          </a:p>
        </p:txBody>
      </p:sp>
      <p:sp>
        <p:nvSpPr>
          <p:cNvPr id="3" name="Content Placeholder 2"/>
          <p:cNvSpPr>
            <a:spLocks noGrp="1"/>
          </p:cNvSpPr>
          <p:nvPr>
            <p:ph sz="half" idx="1"/>
          </p:nvPr>
        </p:nvSpPr>
        <p:spPr/>
        <p:txBody>
          <a:bodyPr/>
          <a:lstStyle/>
          <a:p>
            <a:r>
              <a:rPr lang="en-US" dirty="0" smtClean="0"/>
              <a:t>If new machines are available in pizza industry (due to import) and pizza  is capital intensive, maximum amount of pizza production increases, sugar production will remain unchanged. That is why PPF rotates outward.</a:t>
            </a:r>
          </a:p>
          <a:p>
            <a:endParaRPr lang="en-US" dirty="0"/>
          </a:p>
        </p:txBody>
      </p:sp>
      <p:pic>
        <p:nvPicPr>
          <p:cNvPr id="5" name="Content Placeholder 4" descr="case 2.jpg"/>
          <p:cNvPicPr>
            <a:picLocks noGrp="1" noChangeAspect="1"/>
          </p:cNvPicPr>
          <p:nvPr>
            <p:ph sz="half" idx="2"/>
          </p:nvPr>
        </p:nvPicPr>
        <p:blipFill>
          <a:blip r:embed="rId2"/>
          <a:stretch>
            <a:fillRect/>
          </a:stretch>
        </p:blipFill>
        <p:spPr>
          <a:xfrm>
            <a:off x="4648200" y="1481302"/>
            <a:ext cx="4343399" cy="6084729"/>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smtClean="0">
                <a:solidFill>
                  <a:srgbClr val="FF0000"/>
                </a:solidFill>
              </a:rPr>
              <a:t>Case Study 3: For the previous example of sugar and pizza, assume that there is an increase in total population of that economy, show this change in the PPF. Assume that, sugar is labor intensive and pizza is capital intensive</a:t>
            </a:r>
            <a:endParaRPr lang="en-US" sz="1600" dirty="0"/>
          </a:p>
        </p:txBody>
      </p:sp>
      <p:sp>
        <p:nvSpPr>
          <p:cNvPr id="3" name="Content Placeholder 2"/>
          <p:cNvSpPr>
            <a:spLocks noGrp="1"/>
          </p:cNvSpPr>
          <p:nvPr>
            <p:ph sz="half" idx="1"/>
          </p:nvPr>
        </p:nvSpPr>
        <p:spPr/>
        <p:txBody>
          <a:bodyPr/>
          <a:lstStyle/>
          <a:p>
            <a:r>
              <a:rPr lang="en-US" dirty="0" smtClean="0"/>
              <a:t>Increase in total population means  number of total workers will increase. These workers might work in both sugar and pizza sector. So maximum production of both products will increase which makes a PPF to outward parallel shift.</a:t>
            </a:r>
            <a:endParaRPr lang="en-US" dirty="0"/>
          </a:p>
        </p:txBody>
      </p:sp>
      <p:pic>
        <p:nvPicPr>
          <p:cNvPr id="5" name="Content Placeholder 4" descr="case 3.jpg"/>
          <p:cNvPicPr>
            <a:picLocks noGrp="1" noChangeAspect="1"/>
          </p:cNvPicPr>
          <p:nvPr>
            <p:ph sz="half" idx="2"/>
          </p:nvPr>
        </p:nvPicPr>
        <p:blipFill>
          <a:blip r:embed="rId2"/>
          <a:stretch>
            <a:fillRect/>
          </a:stretch>
        </p:blipFill>
        <p:spPr>
          <a:xfrm>
            <a:off x="4424037" y="1676400"/>
            <a:ext cx="5194310" cy="4571999"/>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rgbClr val="FF0000"/>
                </a:solidFill>
              </a:rPr>
              <a:t>Case Study 4: For the previous example of sugar and pizza, assume that there is an upgrade of  technology of that economy, show this change in the PPF. Assume that, sugar is labor intensive and pizza is capital intensive</a:t>
            </a:r>
            <a:endParaRPr lang="en-US" sz="2000" dirty="0"/>
          </a:p>
        </p:txBody>
      </p:sp>
      <p:sp>
        <p:nvSpPr>
          <p:cNvPr id="3" name="Content Placeholder 2"/>
          <p:cNvSpPr>
            <a:spLocks noGrp="1"/>
          </p:cNvSpPr>
          <p:nvPr>
            <p:ph sz="half" idx="1"/>
          </p:nvPr>
        </p:nvSpPr>
        <p:spPr/>
        <p:txBody>
          <a:bodyPr/>
          <a:lstStyle/>
          <a:p>
            <a:r>
              <a:rPr lang="en-US" dirty="0" smtClean="0"/>
              <a:t>Upgrade in technology means same number of land. Labor and capital can work with </a:t>
            </a:r>
            <a:r>
              <a:rPr lang="en-US" dirty="0" smtClean="0"/>
              <a:t>the help of much more better technology now. </a:t>
            </a:r>
            <a:r>
              <a:rPr lang="en-US" dirty="0" smtClean="0"/>
              <a:t>So maximum production of both products will increase which makes a PPF to outward parallel shift.</a:t>
            </a:r>
          </a:p>
          <a:p>
            <a:endParaRPr lang="en-US" dirty="0"/>
          </a:p>
        </p:txBody>
      </p:sp>
      <p:pic>
        <p:nvPicPr>
          <p:cNvPr id="5" name="Content Placeholder 4" descr="case 4.jpg"/>
          <p:cNvPicPr>
            <a:picLocks noGrp="1" noChangeAspect="1"/>
          </p:cNvPicPr>
          <p:nvPr>
            <p:ph sz="half" idx="2"/>
          </p:nvPr>
        </p:nvPicPr>
        <p:blipFill>
          <a:blip r:embed="rId2"/>
          <a:stretch>
            <a:fillRect/>
          </a:stretch>
        </p:blipFill>
        <p:spPr>
          <a:xfrm>
            <a:off x="4731864" y="1905000"/>
            <a:ext cx="6219949" cy="35052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104</TotalTime>
  <Words>325</Words>
  <Application>Microsoft Office PowerPoint</Application>
  <PresentationFormat>On-screen Show (4:3)</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Topic 1-Extension</vt:lpstr>
      <vt:lpstr>PPF(Production Possibility Frontier)</vt:lpstr>
      <vt:lpstr>Shift/Rotate of PPF</vt:lpstr>
      <vt:lpstr>    Case Study 1: For the previous example of sugar and pizza, assume that there is a labor strike in sugar industry, show this change in the PPF. Assume that, sugar is labor intensive and pizza is capital intensive</vt:lpstr>
      <vt:lpstr>  Case Study 2: For the previous example of sugar and pizza, assume that there is a new import of machines in pizza industry, show this change in the PPF. Assume that, sugar is labor intensive and pizza is capital intensive</vt:lpstr>
      <vt:lpstr>Case Study 3: For the previous example of sugar and pizza, assume that there is an increase in total population of that economy, show this change in the PPF. Assume that, sugar is labor intensive and pizza is capital intensive</vt:lpstr>
      <vt:lpstr>Case Study 4: For the previous example of sugar and pizza, assume that there is an upgrade of  technology of that economy, show this change in the PPF. Assume that, sugar is labor intensive and pizza is capital intensive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20</cp:revision>
  <dcterms:created xsi:type="dcterms:W3CDTF">2020-07-11T15:42:50Z</dcterms:created>
  <dcterms:modified xsi:type="dcterms:W3CDTF">2020-07-11T17:27:25Z</dcterms:modified>
</cp:coreProperties>
</file>