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changesInfos/changesInfo1.xml" ContentType="application/vnd.ms-powerpoint.changesinfo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0" d="100"/>
          <a:sy n="80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 CSC 2108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Database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 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0" y="2435897"/>
            <a:ext cx="84272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Syntax:</a:t>
            </a:r>
          </a:p>
          <a:p>
            <a:r>
              <a:rPr lang="en-US" sz="2000" dirty="0"/>
              <a:t>alter table &lt;table&gt;add constraint &lt;</a:t>
            </a:r>
            <a:r>
              <a:rPr lang="en-US" sz="2000" dirty="0" err="1"/>
              <a:t>constraint_name</a:t>
            </a:r>
            <a:r>
              <a:rPr lang="en-US" sz="2000" dirty="0"/>
              <a:t>&gt; &lt;constraint type&gt; (&lt;</a:t>
            </a:r>
            <a:r>
              <a:rPr lang="en-US" sz="2000" dirty="0" err="1"/>
              <a:t>col</a:t>
            </a:r>
            <a:r>
              <a:rPr lang="en-US" sz="2000" dirty="0"/>
              <a:t>&gt;); </a:t>
            </a:r>
          </a:p>
          <a:p>
            <a:endParaRPr lang="en-US" sz="2000" dirty="0"/>
          </a:p>
          <a:p>
            <a:r>
              <a:rPr lang="en-US" sz="2000" dirty="0"/>
              <a:t>**for foreign key:</a:t>
            </a:r>
          </a:p>
          <a:p>
            <a:r>
              <a:rPr lang="en-US" sz="2000" dirty="0"/>
              <a:t>alter table &lt;table&gt;add constraint&lt;</a:t>
            </a:r>
            <a:r>
              <a:rPr lang="en-US" sz="2000" dirty="0" err="1"/>
              <a:t>constraint_name</a:t>
            </a:r>
            <a:r>
              <a:rPr lang="en-US" sz="2000" dirty="0"/>
              <a:t>&gt; foreign key(&lt;current table </a:t>
            </a:r>
            <a:r>
              <a:rPr lang="en-US" sz="2000" dirty="0" err="1"/>
              <a:t>col</a:t>
            </a:r>
            <a:r>
              <a:rPr lang="en-US" sz="2000" dirty="0"/>
              <a:t>&gt;) references &lt;reference table name&gt;(&lt;reference </a:t>
            </a:r>
            <a:r>
              <a:rPr lang="en-US" sz="2000" dirty="0" err="1"/>
              <a:t>col</a:t>
            </a:r>
            <a:r>
              <a:rPr lang="en-US" sz="2000" dirty="0"/>
              <a:t>&gt;);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Drop 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0" y="2158898"/>
            <a:ext cx="84272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Syntax:</a:t>
            </a:r>
          </a:p>
          <a:p>
            <a:r>
              <a:rPr lang="en-US" sz="2000" dirty="0"/>
              <a:t>alter table &lt;table&gt; drop constraint &lt;</a:t>
            </a:r>
            <a:r>
              <a:rPr lang="en-US" sz="2000" dirty="0" err="1"/>
              <a:t>constraint_name</a:t>
            </a:r>
            <a:r>
              <a:rPr lang="en-US" sz="2000" dirty="0"/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Disable 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0" y="2435897"/>
            <a:ext cx="83709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Syntax:</a:t>
            </a:r>
          </a:p>
          <a:p>
            <a:r>
              <a:rPr lang="en-US" sz="2000" dirty="0"/>
              <a:t>alter table &lt;table&gt; disable  constraint &lt;</a:t>
            </a:r>
            <a:r>
              <a:rPr lang="en-US" sz="2000" dirty="0" err="1"/>
              <a:t>constraint_name</a:t>
            </a:r>
            <a:r>
              <a:rPr lang="en-US" sz="2000" dirty="0"/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Enable 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97500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Syntax:</a:t>
            </a:r>
          </a:p>
          <a:p>
            <a:r>
              <a:rPr lang="en-US" sz="2000" dirty="0"/>
              <a:t>alter table &lt;table&gt; enable constraint &lt;</a:t>
            </a:r>
            <a:r>
              <a:rPr lang="en-US" sz="2000" dirty="0" err="1"/>
              <a:t>constraint_name</a:t>
            </a:r>
            <a:r>
              <a:rPr lang="en-US" sz="2000" dirty="0"/>
              <a:t>&gt;;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2800" dirty="0"/>
              <a:t>Viewing Columns Associated with  Constraints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228671"/>
            <a:ext cx="82162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Syntax:</a:t>
            </a:r>
          </a:p>
          <a:p>
            <a:r>
              <a:rPr lang="en-US" sz="2000" dirty="0"/>
              <a:t>select </a:t>
            </a:r>
            <a:r>
              <a:rPr lang="en-US" sz="2000" dirty="0" err="1"/>
              <a:t>constraint_name</a:t>
            </a:r>
            <a:r>
              <a:rPr lang="en-US" sz="2000" dirty="0"/>
              <a:t>, </a:t>
            </a:r>
            <a:r>
              <a:rPr lang="en-US" sz="2000" dirty="0" err="1"/>
              <a:t>column_name</a:t>
            </a:r>
            <a:r>
              <a:rPr lang="en-US" sz="2000" dirty="0"/>
              <a:t> from </a:t>
            </a:r>
            <a:r>
              <a:rPr lang="en-US" sz="2000" dirty="0" err="1"/>
              <a:t>user_cons_columns</a:t>
            </a:r>
            <a:r>
              <a:rPr lang="en-US" sz="2000" dirty="0"/>
              <a:t> where</a:t>
            </a:r>
          </a:p>
          <a:p>
            <a:r>
              <a:rPr lang="en-US" sz="2000" dirty="0" err="1"/>
              <a:t>table_name</a:t>
            </a:r>
            <a:r>
              <a:rPr lang="en-US" sz="2000" dirty="0"/>
              <a:t> = ‘&lt;table&gt;’;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Modern Database Management (Sixth Edition) by Fred R. McFadden, Jeffrey A. </a:t>
            </a:r>
            <a:r>
              <a:rPr lang="en-US" dirty="0" err="1"/>
              <a:t>Hoffer</a:t>
            </a:r>
            <a:r>
              <a:rPr lang="en-US" dirty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Systems: A Practical Approach to Design, Implementation and Management (4th Edition) by Thomas M. Connolly, Carolyn E. </a:t>
            </a:r>
            <a:r>
              <a:rPr lang="en-US" dirty="0" err="1"/>
              <a:t>Begg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Fundamentals of Database Systems, 5th Edition by </a:t>
            </a:r>
            <a:r>
              <a:rPr lang="en-US" dirty="0" err="1"/>
              <a:t>RamezElmasri</a:t>
            </a:r>
            <a:r>
              <a:rPr lang="en-US" dirty="0"/>
              <a:t>, </a:t>
            </a:r>
            <a:r>
              <a:rPr lang="en-US" dirty="0" err="1"/>
              <a:t>Shamkant</a:t>
            </a:r>
            <a:r>
              <a:rPr lang="en-US" dirty="0"/>
              <a:t> B. </a:t>
            </a:r>
            <a:r>
              <a:rPr lang="en-US" dirty="0" err="1"/>
              <a:t>Navathe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https://www.db-book.com/db6/slide-dir/index.html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https://www.slideshare.net/HaaMeemMohiyuddin1/data-knowledge-and-information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https://www.slideshare.net/tabinhasan/from-data-to-wisdom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https://www.slideshare.net/thinnaphat.bo/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Data Constraints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Edit Constraints</a:t>
            </a:r>
          </a:p>
          <a:p>
            <a:pPr marL="342900" indent="-342900"/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208628"/>
            <a:ext cx="83287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Constraints are the rules enforced on data columns on table.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Used to limit the type of data  that can go into a table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Ensures the accuracy and reliability of the data in the database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Could be column level or table level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Column level constraints are applied only to one column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Table level constraints are applied to the whole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421341" y="2194560"/>
            <a:ext cx="83287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Following are commonly used constraints available in SQL: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NOT NULL Constraint: Ensures that a column cannot have NULL value.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DEFAULT Constraint: Provides a default value for a column when none is specified.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UNIQUE Constraint: Ensures that all values in a column are different.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PRIMARY Key Uniquely identified each rows/records  in a database table.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FOREIGN Key: Uniquely identified a rows/records in any another database table.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CHECK Constraint: The CHECK constraint ensures that all values in a column satisfy certain  conditions.</a:t>
            </a:r>
          </a:p>
          <a:p>
            <a:endParaRPr lang="en-US" dirty="0"/>
          </a:p>
          <a:p>
            <a:r>
              <a:rPr lang="en-US" dirty="0"/>
              <a:t>Constraints can be specified when a table is created with the  CREATE TABLE statement or you can use  ALTER TABLE statement to create constraints even after the table is created.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 NULL 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0" y="2413338"/>
            <a:ext cx="85538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/>
              <a:t>The NOT NULL constraint enforces a field to always contain a value. This means that you cannot insert a new record, or update a record without adding a value to this field.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Syntax:</a:t>
            </a:r>
          </a:p>
          <a:p>
            <a:r>
              <a:rPr lang="en-US" sz="2000" dirty="0"/>
              <a:t> &lt;col&gt;&lt;datatype&gt;(size)not null</a:t>
            </a:r>
          </a:p>
          <a:p>
            <a:endParaRPr lang="en-US" sz="2000" dirty="0"/>
          </a:p>
          <a:p>
            <a:r>
              <a:rPr lang="en-US" sz="2000" dirty="0"/>
              <a:t>-before inserting any </a:t>
            </a:r>
            <a:r>
              <a:rPr lang="en-US" sz="2000"/>
              <a:t>rows with null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UNIQUE 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0" y="2205065"/>
            <a:ext cx="834283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UNIQUE constraint uniquely identifies each record in a database table.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Syntax: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col</a:t>
            </a:r>
            <a:r>
              <a:rPr lang="en-US" sz="2000" dirty="0"/>
              <a:t>&gt;&lt;</a:t>
            </a:r>
            <a:r>
              <a:rPr lang="en-US" sz="2000" dirty="0" err="1"/>
              <a:t>datatype</a:t>
            </a:r>
            <a:r>
              <a:rPr lang="en-US" sz="2000" dirty="0"/>
              <a:t>&gt;(size)unique;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PRIMARY KEY 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0" y="2435897"/>
            <a:ext cx="80896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PRIMARY KEY constraint uniquely identifies each record in a database table. Primary keys must  contain unique values. A primary key column cannot contain NULL values. Each table should have a  primary key, and each table can have only ONE primary key.</a:t>
            </a:r>
          </a:p>
          <a:p>
            <a:endParaRPr lang="en-US" sz="2000" dirty="0"/>
          </a:p>
          <a:p>
            <a:r>
              <a:rPr lang="en-US" sz="2000" dirty="0"/>
              <a:t>Syntax: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col</a:t>
            </a:r>
            <a:r>
              <a:rPr lang="en-US" sz="2000" dirty="0"/>
              <a:t>&gt;&lt;</a:t>
            </a:r>
            <a:r>
              <a:rPr lang="en-US" sz="2000" dirty="0" err="1"/>
              <a:t>datatype</a:t>
            </a:r>
            <a:r>
              <a:rPr lang="en-US" sz="2000" dirty="0"/>
              <a:t>&gt;(size)primary key    </a:t>
            </a:r>
          </a:p>
          <a:p>
            <a:r>
              <a:rPr lang="en-US" sz="2000" dirty="0"/>
              <a:t>Or, </a:t>
            </a:r>
          </a:p>
          <a:p>
            <a:r>
              <a:rPr lang="en-US" sz="2000" dirty="0"/>
              <a:t>constraint  &lt;</a:t>
            </a:r>
            <a:r>
              <a:rPr lang="en-US" sz="2000" dirty="0" err="1"/>
              <a:t>constraint_name</a:t>
            </a:r>
            <a:r>
              <a:rPr lang="en-US" sz="2000" dirty="0"/>
              <a:t>&gt; primary key(&lt;col1&gt;, &lt;col2&gt;)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CHECK 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0" y="2435897"/>
            <a:ext cx="824435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/>
              <a:t>The CHECK constraint is used to limit the value range that can be placed in a column. If you define a  CHECK constraint  on a single column it allows only certain values for this column.</a:t>
            </a:r>
          </a:p>
          <a:p>
            <a:r>
              <a:rPr lang="en-US" sz="2000" dirty="0"/>
              <a:t>Syntax: 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col</a:t>
            </a:r>
            <a:r>
              <a:rPr lang="en-US" sz="2000" dirty="0"/>
              <a:t>&gt;&lt;</a:t>
            </a:r>
            <a:r>
              <a:rPr lang="en-US" sz="2000" dirty="0" err="1"/>
              <a:t>datatype</a:t>
            </a:r>
            <a:r>
              <a:rPr lang="en-US" sz="2000" dirty="0"/>
              <a:t>&gt;(size) check(&lt;logical expression&gt;)</a:t>
            </a:r>
          </a:p>
          <a:p>
            <a:r>
              <a:rPr lang="en-US" sz="2000" dirty="0"/>
              <a:t>Or,</a:t>
            </a:r>
          </a:p>
          <a:p>
            <a:r>
              <a:rPr lang="en-US" sz="2000" dirty="0"/>
              <a:t>constraint &lt;</a:t>
            </a:r>
            <a:r>
              <a:rPr lang="en-US" sz="2000" dirty="0" err="1"/>
              <a:t>constraint_name</a:t>
            </a:r>
            <a:r>
              <a:rPr lang="en-US" sz="2000" dirty="0"/>
              <a:t>&gt; check &lt;</a:t>
            </a:r>
            <a:r>
              <a:rPr lang="en-US" sz="2000" dirty="0" err="1"/>
              <a:t>col</a:t>
            </a:r>
            <a:r>
              <a:rPr lang="en-US" sz="2000" dirty="0"/>
              <a:t>&gt; (&lt;logical expression&gt;)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Edit 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421341" y="2136339"/>
            <a:ext cx="83568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Constraints are the rules enforced on data columns on table. These are used to limit the type of data  that can go into a table. This ensures the accuracy and reliability of the data in the database.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Previously, we have learnt to add constraints on the time of creating the table. You can also add or  change constraint after table  have been created.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2E9946D16C184EB989F9FC2A3DFC08" ma:contentTypeVersion="2" ma:contentTypeDescription="Create a new document." ma:contentTypeScope="" ma:versionID="d5fc09881e83886aaca87862f044631b">
  <xsd:schema xmlns:xsd="http://www.w3.org/2001/XMLSchema" xmlns:xs="http://www.w3.org/2001/XMLSchema" xmlns:p="http://schemas.microsoft.com/office/2006/metadata/properties" xmlns:ns2="0dfa279d-e32e-4a94-92c9-87da2dd19b4d" targetNamespace="http://schemas.microsoft.com/office/2006/metadata/properties" ma:root="true" ma:fieldsID="f0d453a66d46f20f7fa8f63c33e2d4a2" ns2:_="">
    <xsd:import namespace="0dfa279d-e32e-4a94-92c9-87da2dd19b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fa279d-e32e-4a94-92c9-87da2dd19b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5654CC-C84A-48C0-8039-FD2401BB333B}"/>
</file>

<file path=customXml/itemProps2.xml><?xml version="1.0" encoding="utf-8"?>
<ds:datastoreItem xmlns:ds="http://schemas.openxmlformats.org/officeDocument/2006/customXml" ds:itemID="{9C7AE4E3-3753-4B5B-BF25-8EE5D8A435BA}"/>
</file>

<file path=customXml/itemProps3.xml><?xml version="1.0" encoding="utf-8"?>
<ds:datastoreItem xmlns:ds="http://schemas.openxmlformats.org/officeDocument/2006/customXml" ds:itemID="{E5820D2D-20D2-4607-8172-DCE93517B129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294</TotalTime>
  <Words>889</Words>
  <Application>Microsoft Office PowerPoint</Application>
  <PresentationFormat>On-screen Show (4:3)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Wingdings</vt:lpstr>
      <vt:lpstr>Spectrum</vt:lpstr>
      <vt:lpstr>Constraints</vt:lpstr>
      <vt:lpstr>Lecture Outline</vt:lpstr>
      <vt:lpstr>Data Constraints</vt:lpstr>
      <vt:lpstr>Data Constraints</vt:lpstr>
      <vt:lpstr>NOT NULL Constraints</vt:lpstr>
      <vt:lpstr>UNIQUE Constraints</vt:lpstr>
      <vt:lpstr>PRIMARY KEY Constraints</vt:lpstr>
      <vt:lpstr>CHECK Constraints</vt:lpstr>
      <vt:lpstr>Edit Constraints</vt:lpstr>
      <vt:lpstr>Add Constraints</vt:lpstr>
      <vt:lpstr>Drop Constraints</vt:lpstr>
      <vt:lpstr> Disable Constraints</vt:lpstr>
      <vt:lpstr> Enable Constraints</vt:lpstr>
      <vt:lpstr> Viewing Columns Associated with  Constraints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Mazid Ul Haque</cp:lastModifiedBy>
  <cp:revision>30</cp:revision>
  <dcterms:created xsi:type="dcterms:W3CDTF">2018-12-10T17:20:29Z</dcterms:created>
  <dcterms:modified xsi:type="dcterms:W3CDTF">2021-10-13T07:50:35Z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0x010100BD2E9946D16C184EB989F9FC2A3DFC08</vt:lpwstr>
  </property>
</Properties>
</file>