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8"/>
  </p:notesMasterIdLst>
  <p:sldIdLst>
    <p:sldId id="371" r:id="rId3"/>
    <p:sldId id="257" r:id="rId4"/>
    <p:sldId id="266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729"/>
  </p:normalViewPr>
  <p:slideViewPr>
    <p:cSldViewPr snapToGrid="0" snapToObjects="1">
      <p:cViewPr varScale="1">
        <p:scale>
          <a:sx n="82" d="100"/>
          <a:sy n="82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E2A6816C-93C4-4F2B-AE41-6933EEFCD085}"/>
  </pc:docChgLst>
  <pc:docChgLst>
    <pc:chgData name="MD. ISMAIL HOSSEN" userId="a4e88416-0835-49b4-bf11-1bffe063ddad" providerId="ADAL" clId="{1A80FF28-6E9B-4DF1-B9A1-9D50308AC018}"/>
    <pc:docChg chg="custSel modSld">
      <pc:chgData name="MD. ISMAIL HOSSEN" userId="a4e88416-0835-49b4-bf11-1bffe063ddad" providerId="ADAL" clId="{1A80FF28-6E9B-4DF1-B9A1-9D50308AC018}" dt="2021-09-16T00:49:21.220" v="36" actId="20577"/>
      <pc:docMkLst>
        <pc:docMk/>
      </pc:docMkLst>
      <pc:sldChg chg="modSp">
        <pc:chgData name="MD. ISMAIL HOSSEN" userId="a4e88416-0835-49b4-bf11-1bffe063ddad" providerId="ADAL" clId="{1A80FF28-6E9B-4DF1-B9A1-9D50308AC018}" dt="2021-09-16T00:49:21.220" v="36" actId="20577"/>
        <pc:sldMkLst>
          <pc:docMk/>
          <pc:sldMk cId="4036715045" sldId="371"/>
        </pc:sldMkLst>
        <pc:graphicFrameChg chg="modGraphic">
          <ac:chgData name="MD. ISMAIL HOSSEN" userId="a4e88416-0835-49b4-bf11-1bffe063ddad" providerId="ADAL" clId="{1A80FF28-6E9B-4DF1-B9A1-9D50308AC018}" dt="2021-09-16T00:49:21.220" v="36" actId="20577"/>
          <ac:graphicFrameMkLst>
            <pc:docMk/>
            <pc:sldMk cId="4036715045" sldId="371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3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45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7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7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0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17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1899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7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26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149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77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2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0370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Ismail.hossen@aiub.edu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403671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A9BC1A-B730-FF45-A69D-5E565C1A31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643578"/>
            <a:ext cx="8102189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613256-7146-2145-AA6C-475109E1249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161"/>
            <a:ext cx="9144000" cy="55093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F2144C-E0D0-A14C-B8E7-FA929278B0D0}"/>
              </a:ext>
            </a:extLst>
          </p:cNvPr>
          <p:cNvSpPr txBox="1"/>
          <p:nvPr/>
        </p:nvSpPr>
        <p:spPr>
          <a:xfrm>
            <a:off x="390144" y="926592"/>
            <a:ext cx="214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Sealed keyword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9AC0A-5398-C948-AF95-88F77487DD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966405"/>
            <a:ext cx="7974453" cy="3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9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50430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74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Polymorphism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Method Overriding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Method </a:t>
            </a:r>
            <a:r>
              <a:rPr lang="en-US" sz="2800" dirty="0">
                <a:solidFill>
                  <a:schemeClr val="tx1"/>
                </a:solidFill>
              </a:rPr>
              <a:t>Overloading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71F4A-1FF2-2D40-B3CB-F41939CDCAEA}"/>
              </a:ext>
            </a:extLst>
          </p:cNvPr>
          <p:cNvSpPr txBox="1"/>
          <p:nvPr/>
        </p:nvSpPr>
        <p:spPr>
          <a:xfrm>
            <a:off x="304801" y="2182368"/>
            <a:ext cx="8388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Polymorphism originates from the </a:t>
            </a:r>
            <a:r>
              <a:rPr lang="en-GB" dirty="0" err="1"/>
              <a:t>greek</a:t>
            </a:r>
            <a:r>
              <a:rPr lang="en-GB" dirty="0"/>
              <a:t> word </a:t>
            </a:r>
            <a:r>
              <a:rPr lang="en-GB" i="1" dirty="0"/>
              <a:t>“polys” </a:t>
            </a:r>
            <a:r>
              <a:rPr lang="en-GB" dirty="0"/>
              <a:t>which means many, and </a:t>
            </a:r>
            <a:r>
              <a:rPr lang="en-GB" i="1" dirty="0"/>
              <a:t>“</a:t>
            </a:r>
            <a:r>
              <a:rPr lang="en-GB" i="1" dirty="0" err="1"/>
              <a:t>morphe</a:t>
            </a:r>
            <a:r>
              <a:rPr lang="en-GB" i="1" dirty="0"/>
              <a:t>” </a:t>
            </a:r>
            <a:r>
              <a:rPr lang="en-GB" dirty="0"/>
              <a:t>which means forms, or shapes. </a:t>
            </a:r>
          </a:p>
          <a:p>
            <a:endParaRPr lang="en-GB" dirty="0"/>
          </a:p>
          <a:p>
            <a:r>
              <a:rPr lang="en-GB" dirty="0"/>
              <a:t>Polymorphism is possible when classes share a common interface. For example, a Cat class and a Dog class may share a common interface through inheriting the Animal class.</a:t>
            </a:r>
          </a:p>
          <a:p>
            <a:endParaRPr lang="en-GB" dirty="0"/>
          </a:p>
          <a:p>
            <a:r>
              <a:rPr lang="en-GB" dirty="0"/>
              <a:t>To understand Polymorphism, we must take a look at how we instantiate objects. 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Cat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  <a:br>
              <a:rPr lang="en-GB" dirty="0">
                <a:latin typeface="Courier New"/>
                <a:cs typeface="Courier New"/>
              </a:rPr>
            </a:br>
            <a:endParaRPr lang="en-GB" dirty="0">
              <a:latin typeface="Courier New"/>
              <a:cs typeface="Courier New"/>
            </a:endParaRPr>
          </a:p>
          <a:p>
            <a:r>
              <a:rPr lang="en-GB" dirty="0"/>
              <a:t>Here we declare the </a:t>
            </a:r>
            <a:r>
              <a:rPr lang="en-GB" dirty="0">
                <a:solidFill>
                  <a:srgbClr val="800000"/>
                </a:solidFill>
              </a:rPr>
              <a:t>reference type </a:t>
            </a:r>
            <a:r>
              <a:rPr lang="en-GB" dirty="0"/>
              <a:t>Cat, the </a:t>
            </a:r>
            <a:r>
              <a:rPr lang="en-GB" dirty="0">
                <a:solidFill>
                  <a:srgbClr val="008000"/>
                </a:solidFill>
              </a:rPr>
              <a:t>variable name </a:t>
            </a:r>
            <a:r>
              <a:rPr lang="en-GB" dirty="0" err="1">
                <a:solidFill>
                  <a:srgbClr val="008000"/>
                </a:solidFill>
              </a:rPr>
              <a:t>myCat</a:t>
            </a:r>
            <a:r>
              <a:rPr lang="en-GB" dirty="0"/>
              <a:t> and instantiate a new Cat object by calling </a:t>
            </a:r>
            <a:r>
              <a:rPr lang="en-GB" dirty="0">
                <a:solidFill>
                  <a:srgbClr val="000090"/>
                </a:solidFill>
              </a:rPr>
              <a:t>new Cat();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B0AEAB-2214-AE4F-A1F2-28FE518A2299}"/>
              </a:ext>
            </a:extLst>
          </p:cNvPr>
          <p:cNvSpPr/>
          <p:nvPr/>
        </p:nvSpPr>
        <p:spPr>
          <a:xfrm>
            <a:off x="675051" y="2101394"/>
            <a:ext cx="761390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classes share a common interface, we can redefine the reference type of the objects we are creating. So our </a:t>
            </a:r>
            <a:r>
              <a:rPr lang="en-GB" dirty="0" err="1"/>
              <a:t>myCat</a:t>
            </a:r>
            <a:r>
              <a:rPr lang="en-GB" dirty="0"/>
              <a:t> definition can be changed to: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Animal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r>
              <a:rPr lang="en-GB" dirty="0"/>
              <a:t>For example, we can now create an Array of Animals that can contains Dog objects, Cat objects and any other subclass of Animal.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Animal[] animals = new Animal[2];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animals[0] = new Cat();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animals[1] = new Dog();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r>
              <a:rPr lang="en-GB" dirty="0"/>
              <a:t>Polymorphism is a very powerful concept that improves code extensibility and modularity.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94A2-D098-F546-9268-AB5921AA1255}"/>
              </a:ext>
            </a:extLst>
          </p:cNvPr>
          <p:cNvSpPr txBox="1"/>
          <p:nvPr/>
        </p:nvSpPr>
        <p:spPr>
          <a:xfrm>
            <a:off x="390144" y="926592"/>
            <a:ext cx="198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1BBEC-EE70-BA4D-9D0B-60DAEB5B6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9144000" cy="655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1BC26-BC0E-9E47-8D72-C9421E46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608"/>
            <a:ext cx="9144000" cy="65653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C1C71-2FFF-264F-B0DF-55FB4D52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76"/>
            <a:ext cx="9144000" cy="65166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309B2-D323-6A48-9875-7D2A9F77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28"/>
            <a:ext cx="9144000" cy="64434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54D4D-6270-8642-BCF8-C7BD6D35CF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0" y="678176"/>
            <a:ext cx="8639299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E6673C0490A44AF6BF0D30E6A959C" ma:contentTypeVersion="4" ma:contentTypeDescription="Create a new document." ma:contentTypeScope="" ma:versionID="dce0102249bf6762cad8e29b4041e01c">
  <xsd:schema xmlns:xsd="http://www.w3.org/2001/XMLSchema" xmlns:xs="http://www.w3.org/2001/XMLSchema" xmlns:p="http://schemas.microsoft.com/office/2006/metadata/properties" xmlns:ns2="d563da8a-5560-41f1-a088-827867f7f3e6" targetNamespace="http://schemas.microsoft.com/office/2006/metadata/properties" ma:root="true" ma:fieldsID="38fc54c97506c7e95a27559a04b92dab" ns2:_="">
    <xsd:import namespace="d563da8a-5560-41f1-a088-827867f7f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3da8a-5560-41f1-a088-827867f7f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2E3A53-F271-4D34-A0BF-75E25FA5D629}"/>
</file>

<file path=customXml/itemProps2.xml><?xml version="1.0" encoding="utf-8"?>
<ds:datastoreItem xmlns:ds="http://schemas.openxmlformats.org/officeDocument/2006/customXml" ds:itemID="{50C94181-06E3-4400-875D-884FDC7EBB5B}"/>
</file>

<file path=customXml/itemProps3.xml><?xml version="1.0" encoding="utf-8"?>
<ds:datastoreItem xmlns:ds="http://schemas.openxmlformats.org/officeDocument/2006/customXml" ds:itemID="{6E5D381E-1DBA-4F20-9E21-B23B802CBBA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</TotalTime>
  <Words>335</Words>
  <Application>Microsoft Office PowerPoint</Application>
  <PresentationFormat>On-screen Show (4:3)</PresentationFormat>
  <Paragraphs>59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Monotype Corsiva</vt:lpstr>
      <vt:lpstr>Wingdings</vt:lpstr>
      <vt:lpstr>Spectrum</vt:lpstr>
      <vt:lpstr>1_Spectrum</vt:lpstr>
      <vt:lpstr>Polymorphism</vt:lpstr>
      <vt:lpstr>Topics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ISMAIL HOSSEN</cp:lastModifiedBy>
  <cp:revision>20</cp:revision>
  <dcterms:created xsi:type="dcterms:W3CDTF">2018-12-10T17:20:29Z</dcterms:created>
  <dcterms:modified xsi:type="dcterms:W3CDTF">2021-09-16T00:49:22Z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0x0101007EBE6673C0490A44AF6BF0D30E6A959C</vt:lpwstr>
  </property>
</Properties>
</file>