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67" r:id="rId7"/>
    <p:sldId id="272" r:id="rId8"/>
    <p:sldId id="271" r:id="rId9"/>
    <p:sldId id="273" r:id="rId10"/>
    <p:sldId id="274" r:id="rId11"/>
    <p:sldId id="275" r:id="rId12"/>
    <p:sldId id="276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48FB32-E4DC-4484-B725-CD202BB3DD36}" v="83" dt="2020-04-29T09:39:31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F648FB32-E4DC-4484-B725-CD202BB3DD36}"/>
    <pc:docChg chg="undo redo custSel delSld modSld">
      <pc:chgData name="MIR MD. KAWSUR" userId="f9b2e9bf-e2de-41be-bed1-78ffce4fdd07" providerId="ADAL" clId="{F648FB32-E4DC-4484-B725-CD202BB3DD36}" dt="2020-04-29T09:39:31.581" v="2334"/>
      <pc:docMkLst>
        <pc:docMk/>
      </pc:docMkLst>
      <pc:sldChg chg="modSp mod">
        <pc:chgData name="MIR MD. KAWSUR" userId="f9b2e9bf-e2de-41be-bed1-78ffce4fdd07" providerId="ADAL" clId="{F648FB32-E4DC-4484-B725-CD202BB3DD36}" dt="2020-04-29T09:37:08.253" v="231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F648FB32-E4DC-4484-B725-CD202BB3DD36}" dt="2020-04-29T09:37:08.253" v="2311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F648FB32-E4DC-4484-B725-CD202BB3DD36}" dt="2020-04-28T06:41:54.442" v="230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F648FB32-E4DC-4484-B725-CD202BB3DD36}" dt="2020-04-28T06:40:43.492" v="229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F648FB32-E4DC-4484-B725-CD202BB3DD36}" dt="2020-04-28T06:40:43.492" v="229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F648FB32-E4DC-4484-B725-CD202BB3DD36}" dt="2020-04-28T06:40:59.752" v="2301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F648FB32-E4DC-4484-B725-CD202BB3DD36}" dt="2020-04-28T06:41:24.618" v="2302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F648FB32-E4DC-4484-B725-CD202BB3DD36}" dt="2020-04-28T06:41:24.618" v="2302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F648FB32-E4DC-4484-B725-CD202BB3DD36}" dt="2020-04-28T06:36:05.457" v="1933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F648FB32-E4DC-4484-B725-CD202BB3DD36}" dt="2020-04-28T06:36:05.457" v="193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5:07:07.619" v="49" actId="313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29:01.905" v="561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delSp modSp mod modAnim">
        <pc:chgData name="MIR MD. KAWSUR" userId="f9b2e9bf-e2de-41be-bed1-78ffce4fdd07" providerId="ADAL" clId="{F648FB32-E4DC-4484-B725-CD202BB3DD36}" dt="2020-04-29T09:39:17.810" v="2332" actId="20577"/>
        <pc:sldMkLst>
          <pc:docMk/>
          <pc:sldMk cId="3132154582" sldId="267"/>
        </pc:sldMkLst>
        <pc:spChg chg="mod">
          <ac:chgData name="MIR MD. KAWSUR" userId="f9b2e9bf-e2de-41be-bed1-78ffce4fdd07" providerId="ADAL" clId="{F648FB32-E4DC-4484-B725-CD202BB3DD36}" dt="2020-04-28T06:39:01.567" v="2141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9T09:39:17.810" v="2332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39:12.511" v="2175" actId="313"/>
          <ac:spMkLst>
            <pc:docMk/>
            <pc:sldMk cId="3132154582" sldId="267"/>
            <ac:spMk id="5" creationId="{3322CB79-31E6-2043-9768-6699756B1FD4}"/>
          </ac:spMkLst>
        </pc:spChg>
        <pc:picChg chg="del">
          <ac:chgData name="MIR MD. KAWSUR" userId="f9b2e9bf-e2de-41be-bed1-78ffce4fdd07" providerId="ADAL" clId="{F648FB32-E4DC-4484-B725-CD202BB3DD36}" dt="2020-04-28T05:58:46.320" v="1611" actId="478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delSp modSp mod modAnim">
        <pc:chgData name="MIR MD. KAWSUR" userId="f9b2e9bf-e2de-41be-bed1-78ffce4fdd07" providerId="ADAL" clId="{F648FB32-E4DC-4484-B725-CD202BB3DD36}" dt="2020-04-29T09:38:07.531" v="2317"/>
        <pc:sldMkLst>
          <pc:docMk/>
          <pc:sldMk cId="379164912" sldId="268"/>
        </pc:sldMkLst>
        <pc:spChg chg="mod">
          <ac:chgData name="MIR MD. KAWSUR" userId="f9b2e9bf-e2de-41be-bed1-78ffce4fdd07" providerId="ADAL" clId="{F648FB32-E4DC-4484-B725-CD202BB3DD36}" dt="2020-04-28T06:36:23.475" v="1956" actId="20577"/>
          <ac:spMkLst>
            <pc:docMk/>
            <pc:sldMk cId="379164912" sldId="268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25:20.152" v="332"/>
          <ac:spMkLst>
            <pc:docMk/>
            <pc:sldMk cId="379164912" sldId="268"/>
            <ac:spMk id="4" creationId="{E87B65F1-0445-4C4B-B01A-D34648924199}"/>
          </ac:spMkLst>
        </pc:spChg>
        <pc:spChg chg="mod">
          <ac:chgData name="MIR MD. KAWSUR" userId="f9b2e9bf-e2de-41be-bed1-78ffce4fdd07" providerId="ADAL" clId="{F648FB32-E4DC-4484-B725-CD202BB3DD36}" dt="2020-04-28T05:10:27.829" v="115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39:20.288" v="1137" actId="1076"/>
          <ac:spMkLst>
            <pc:docMk/>
            <pc:sldMk cId="379164912" sldId="268"/>
            <ac:spMk id="6" creationId="{37C26D19-85DA-834B-9600-C9820C508897}"/>
          </ac:spMkLst>
        </pc:spChg>
        <pc:spChg chg="add del">
          <ac:chgData name="MIR MD. KAWSUR" userId="f9b2e9bf-e2de-41be-bed1-78ffce4fdd07" providerId="ADAL" clId="{F648FB32-E4DC-4484-B725-CD202BB3DD36}" dt="2020-04-28T05:25:23.284" v="334"/>
          <ac:spMkLst>
            <pc:docMk/>
            <pc:sldMk cId="379164912" sldId="268"/>
            <ac:spMk id="7" creationId="{8445FDE7-1871-4232-9EC0-9C538841CEA0}"/>
          </ac:spMkLst>
        </pc:spChg>
        <pc:spChg chg="add del">
          <ac:chgData name="MIR MD. KAWSUR" userId="f9b2e9bf-e2de-41be-bed1-78ffce4fdd07" providerId="ADAL" clId="{F648FB32-E4DC-4484-B725-CD202BB3DD36}" dt="2020-04-28T05:29:40.600" v="577"/>
          <ac:spMkLst>
            <pc:docMk/>
            <pc:sldMk cId="379164912" sldId="268"/>
            <ac:spMk id="8" creationId="{61061581-B612-4597-A4AF-AF4871C1D6C1}"/>
          </ac:spMkLst>
        </pc:spChg>
        <pc:graphicFrameChg chg="del modGraphic">
          <ac:chgData name="MIR MD. KAWSUR" userId="f9b2e9bf-e2de-41be-bed1-78ffce4fdd07" providerId="ADAL" clId="{F648FB32-E4DC-4484-B725-CD202BB3DD36}" dt="2020-04-28T05:10:07.679" v="84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addSp delSp modSp mod modAnim">
        <pc:chgData name="MIR MD. KAWSUR" userId="f9b2e9bf-e2de-41be-bed1-78ffce4fdd07" providerId="ADAL" clId="{F648FB32-E4DC-4484-B725-CD202BB3DD36}" dt="2020-04-29T09:38:23.671" v="2319"/>
        <pc:sldMkLst>
          <pc:docMk/>
          <pc:sldMk cId="488175174" sldId="269"/>
        </pc:sldMkLst>
        <pc:spChg chg="mod">
          <ac:chgData name="MIR MD. KAWSUR" userId="f9b2e9bf-e2de-41be-bed1-78ffce4fdd07" providerId="ADAL" clId="{F648FB32-E4DC-4484-B725-CD202BB3DD36}" dt="2020-04-28T06:37:21.513" v="2015" actId="20577"/>
          <ac:spMkLst>
            <pc:docMk/>
            <pc:sldMk cId="488175174" sldId="269"/>
            <ac:spMk id="2" creationId="{00000000-0000-0000-0000-000000000000}"/>
          </ac:spMkLst>
        </pc:spChg>
        <pc:spChg chg="add del">
          <ac:chgData name="MIR MD. KAWSUR" userId="f9b2e9bf-e2de-41be-bed1-78ffce4fdd07" providerId="ADAL" clId="{F648FB32-E4DC-4484-B725-CD202BB3DD36}" dt="2020-04-28T05:50:09.701" v="1334"/>
          <ac:spMkLst>
            <pc:docMk/>
            <pc:sldMk cId="488175174" sldId="269"/>
            <ac:spMk id="3" creationId="{9DE673A3-7A0A-44DA-90C0-86B1DC8A18C4}"/>
          </ac:spMkLst>
        </pc:spChg>
        <pc:spChg chg="add del">
          <ac:chgData name="MIR MD. KAWSUR" userId="f9b2e9bf-e2de-41be-bed1-78ffce4fdd07" providerId="ADAL" clId="{F648FB32-E4DC-4484-B725-CD202BB3DD36}" dt="2020-04-28T05:51:39.663" v="1377"/>
          <ac:spMkLst>
            <pc:docMk/>
            <pc:sldMk cId="488175174" sldId="269"/>
            <ac:spMk id="4" creationId="{78B55C84-FC74-4DB1-96DD-7D9AE2B8FAFA}"/>
          </ac:spMkLst>
        </pc:spChg>
        <pc:spChg chg="mod">
          <ac:chgData name="MIR MD. KAWSUR" userId="f9b2e9bf-e2de-41be-bed1-78ffce4fdd07" providerId="ADAL" clId="{F648FB32-E4DC-4484-B725-CD202BB3DD36}" dt="2020-04-28T06:38:24.301" v="2140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F648FB32-E4DC-4484-B725-CD202BB3DD36}" dt="2020-04-28T05:57:44.192" v="1575" actId="20577"/>
          <ac:spMkLst>
            <pc:docMk/>
            <pc:sldMk cId="488175174" sldId="26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F648FB32-E4DC-4484-B725-CD202BB3DD36}" dt="2020-04-28T05:58:03.802" v="1578" actId="14100"/>
          <ac:picMkLst>
            <pc:docMk/>
            <pc:sldMk cId="488175174" sldId="269"/>
            <ac:picMk id="8" creationId="{5CEE3A53-5DCA-42D2-AC22-969AF4CB50DF}"/>
          </ac:picMkLst>
        </pc:picChg>
        <pc:picChg chg="add mod">
          <ac:chgData name="MIR MD. KAWSUR" userId="f9b2e9bf-e2de-41be-bed1-78ffce4fdd07" providerId="ADAL" clId="{F648FB32-E4DC-4484-B725-CD202BB3DD36}" dt="2020-04-28T05:57:58.211" v="1577" actId="1076"/>
          <ac:picMkLst>
            <pc:docMk/>
            <pc:sldMk cId="488175174" sldId="269"/>
            <ac:picMk id="10" creationId="{8F26E923-B84D-448A-A196-B9098A718B26}"/>
          </ac:picMkLst>
        </pc:picChg>
      </pc:sldChg>
      <pc:sldChg chg="del">
        <pc:chgData name="MIR MD. KAWSUR" userId="f9b2e9bf-e2de-41be-bed1-78ffce4fdd07" providerId="ADAL" clId="{F648FB32-E4DC-4484-B725-CD202BB3DD36}" dt="2020-04-28T06:40:54.285" v="2294" actId="47"/>
        <pc:sldMkLst>
          <pc:docMk/>
          <pc:sldMk cId="2946039933" sldId="270"/>
        </pc:sldMkLst>
      </pc:sldChg>
      <pc:sldChg chg="addSp delSp modSp mod">
        <pc:chgData name="MIR MD. KAWSUR" userId="f9b2e9bf-e2de-41be-bed1-78ffce4fdd07" providerId="ADAL" clId="{F648FB32-E4DC-4484-B725-CD202BB3DD36}" dt="2020-04-28T06:40:32.671" v="2273" actId="20577"/>
        <pc:sldMkLst>
          <pc:docMk/>
          <pc:sldMk cId="538611020" sldId="271"/>
        </pc:sldMkLst>
        <pc:spChg chg="mod">
          <ac:chgData name="MIR MD. KAWSUR" userId="f9b2e9bf-e2de-41be-bed1-78ffce4fdd07" providerId="ADAL" clId="{F648FB32-E4DC-4484-B725-CD202BB3DD36}" dt="2020-04-28T06:40:10.455" v="2254" actId="20577"/>
          <ac:spMkLst>
            <pc:docMk/>
            <pc:sldMk cId="538611020" sldId="271"/>
            <ac:spMk id="2" creationId="{00000000-0000-0000-0000-000000000000}"/>
          </ac:spMkLst>
        </pc:spChg>
        <pc:spChg chg="add del mod">
          <ac:chgData name="MIR MD. KAWSUR" userId="f9b2e9bf-e2de-41be-bed1-78ffce4fdd07" providerId="ADAL" clId="{F648FB32-E4DC-4484-B725-CD202BB3DD36}" dt="2020-04-28T06:32:16.861" v="1827" actId="113"/>
          <ac:spMkLst>
            <pc:docMk/>
            <pc:sldMk cId="538611020" sldId="271"/>
            <ac:spMk id="3" creationId="{1E88E776-890E-4FC2-9948-EF62CF0CF179}"/>
          </ac:spMkLst>
        </pc:spChg>
        <pc:spChg chg="add del">
          <ac:chgData name="MIR MD. KAWSUR" userId="f9b2e9bf-e2de-41be-bed1-78ffce4fdd07" providerId="ADAL" clId="{F648FB32-E4DC-4484-B725-CD202BB3DD36}" dt="2020-04-28T06:23:32.408" v="1712"/>
          <ac:spMkLst>
            <pc:docMk/>
            <pc:sldMk cId="538611020" sldId="271"/>
            <ac:spMk id="4" creationId="{8D43D5DB-7459-4265-A53E-7229804423E3}"/>
          </ac:spMkLst>
        </pc:spChg>
        <pc:spChg chg="mod">
          <ac:chgData name="MIR MD. KAWSUR" userId="f9b2e9bf-e2de-41be-bed1-78ffce4fdd07" providerId="ADAL" clId="{F648FB32-E4DC-4484-B725-CD202BB3DD36}" dt="2020-04-28T06:40:32.671" v="2273" actId="20577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F648FB32-E4DC-4484-B725-CD202BB3DD36}" dt="2020-04-28T06:23:55.706" v="1721"/>
          <ac:spMkLst>
            <pc:docMk/>
            <pc:sldMk cId="538611020" sldId="271"/>
            <ac:spMk id="6" creationId="{3A0947D3-788F-454C-993E-0D9B8A0F06C1}"/>
          </ac:spMkLst>
        </pc:spChg>
        <pc:spChg chg="add del">
          <ac:chgData name="MIR MD. KAWSUR" userId="f9b2e9bf-e2de-41be-bed1-78ffce4fdd07" providerId="ADAL" clId="{F648FB32-E4DC-4484-B725-CD202BB3DD36}" dt="2020-04-28T06:24:06.118" v="1726"/>
          <ac:spMkLst>
            <pc:docMk/>
            <pc:sldMk cId="538611020" sldId="271"/>
            <ac:spMk id="7" creationId="{CB4EBC8C-7DA4-459A-955D-23212E5925CD}"/>
          </ac:spMkLst>
        </pc:spChg>
        <pc:spChg chg="add del">
          <ac:chgData name="MIR MD. KAWSUR" userId="f9b2e9bf-e2de-41be-bed1-78ffce4fdd07" providerId="ADAL" clId="{F648FB32-E4DC-4484-B725-CD202BB3DD36}" dt="2020-04-28T06:25:12.794" v="1734"/>
          <ac:spMkLst>
            <pc:docMk/>
            <pc:sldMk cId="538611020" sldId="271"/>
            <ac:spMk id="8" creationId="{61CD5F7A-AEF8-47CA-976E-4746B441789A}"/>
          </ac:spMkLst>
        </pc:spChg>
        <pc:spChg chg="add del">
          <ac:chgData name="MIR MD. KAWSUR" userId="f9b2e9bf-e2de-41be-bed1-78ffce4fdd07" providerId="ADAL" clId="{F648FB32-E4DC-4484-B725-CD202BB3DD36}" dt="2020-04-28T06:26:20.545" v="1741"/>
          <ac:spMkLst>
            <pc:docMk/>
            <pc:sldMk cId="538611020" sldId="271"/>
            <ac:spMk id="9" creationId="{62F4036B-9E87-459F-8587-4F6E63C67141}"/>
          </ac:spMkLst>
        </pc:spChg>
      </pc:sldChg>
      <pc:sldChg chg="addSp delSp modSp mod modAnim">
        <pc:chgData name="MIR MD. KAWSUR" userId="f9b2e9bf-e2de-41be-bed1-78ffce4fdd07" providerId="ADAL" clId="{F648FB32-E4DC-4484-B725-CD202BB3DD36}" dt="2020-04-29T09:39:31.581" v="2334"/>
        <pc:sldMkLst>
          <pc:docMk/>
          <pc:sldMk cId="2730984201" sldId="272"/>
        </pc:sldMkLst>
        <pc:spChg chg="mod">
          <ac:chgData name="MIR MD. KAWSUR" userId="f9b2e9bf-e2de-41be-bed1-78ffce4fdd07" providerId="ADAL" clId="{F648FB32-E4DC-4484-B725-CD202BB3DD36}" dt="2020-04-28T06:39:41.561" v="2209" actId="20577"/>
          <ac:spMkLst>
            <pc:docMk/>
            <pc:sldMk cId="2730984201" sldId="272"/>
            <ac:spMk id="2" creationId="{00000000-0000-0000-0000-000000000000}"/>
          </ac:spMkLst>
        </pc:spChg>
        <pc:spChg chg="mod">
          <ac:chgData name="MIR MD. KAWSUR" userId="f9b2e9bf-e2de-41be-bed1-78ffce4fdd07" providerId="ADAL" clId="{F648FB32-E4DC-4484-B725-CD202BB3DD36}" dt="2020-04-28T06:15:27.493" v="1671" actId="20577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F648FB32-E4DC-4484-B725-CD202BB3DD36}" dt="2020-04-28T06:03:13.781" v="1649"/>
          <ac:spMkLst>
            <pc:docMk/>
            <pc:sldMk cId="2730984201" sldId="272"/>
            <ac:spMk id="5" creationId="{3322CB79-31E6-2043-9768-6699756B1FD4}"/>
          </ac:spMkLst>
        </pc:spChg>
        <pc:picChg chg="add del mod">
          <ac:chgData name="MIR MD. KAWSUR" userId="f9b2e9bf-e2de-41be-bed1-78ffce4fdd07" providerId="ADAL" clId="{F648FB32-E4DC-4484-B725-CD202BB3DD36}" dt="2020-04-28T06:15:44.431" v="1675" actId="478"/>
          <ac:picMkLst>
            <pc:docMk/>
            <pc:sldMk cId="2730984201" sldId="272"/>
            <ac:picMk id="6" creationId="{91831713-B975-4906-A2E2-45A7484BCB2F}"/>
          </ac:picMkLst>
        </pc:picChg>
        <pc:picChg chg="add mod">
          <ac:chgData name="MIR MD. KAWSUR" userId="f9b2e9bf-e2de-41be-bed1-78ffce4fdd07" providerId="ADAL" clId="{F648FB32-E4DC-4484-B725-CD202BB3DD36}" dt="2020-04-28T06:20:16.835" v="1693" actId="1076"/>
          <ac:picMkLst>
            <pc:docMk/>
            <pc:sldMk cId="2730984201" sldId="272"/>
            <ac:picMk id="8" creationId="{91C89E76-C660-48D0-BE70-60FA550AABEB}"/>
          </ac:picMkLst>
        </pc:picChg>
        <pc:picChg chg="add mod">
          <ac:chgData name="MIR MD. KAWSUR" userId="f9b2e9bf-e2de-41be-bed1-78ffce4fdd07" providerId="ADAL" clId="{F648FB32-E4DC-4484-B725-CD202BB3DD36}" dt="2020-04-28T06:20:21.534" v="1694" actId="1076"/>
          <ac:picMkLst>
            <pc:docMk/>
            <pc:sldMk cId="2730984201" sldId="272"/>
            <ac:picMk id="10" creationId="{5DE9DB96-A02E-4A27-A733-F401E6200A1C}"/>
          </ac:picMkLst>
        </pc:picChg>
      </pc:sldChg>
      <pc:sldChg chg="del">
        <pc:chgData name="MIR MD. KAWSUR" userId="f9b2e9bf-e2de-41be-bed1-78ffce4fdd07" providerId="ADAL" clId="{F648FB32-E4DC-4484-B725-CD202BB3DD36}" dt="2020-04-28T06:40:55.382" v="2295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F648FB32-E4DC-4484-B725-CD202BB3DD36}" dt="2020-04-28T06:40:56.385" v="2297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F648FB32-E4DC-4484-B725-CD202BB3DD36}" dt="2020-04-28T06:40:55.971" v="2296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F648FB32-E4DC-4484-B725-CD202BB3DD36}" dt="2020-04-28T06:40:56.805" v="2298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F648FB32-E4DC-4484-B725-CD202BB3DD36}" dt="2020-04-28T06:40:57.350" v="2299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F648FB32-E4DC-4484-B725-CD202BB3DD36}" dt="2020-04-28T06:40:58.152" v="2300" actId="47"/>
        <pc:sldMkLst>
          <pc:docMk/>
          <pc:sldMk cId="1290791371" sldId="278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9991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Rushee</a:t>
                      </a:r>
                      <a:r>
                        <a:rPr lang="en-US" i="1" dirty="0" smtClean="0"/>
                        <a:t> 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="" xmlns:a16="http://schemas.microsoft.com/office/drawing/2014/main" id="{3416FE78-08DE-4883-AEF4-983E4E558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" y="1836256"/>
            <a:ext cx="7967247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1363" indent="-284163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Java provides various ways to read input from the keyboard</a:t>
            </a:r>
            <a:r>
              <a:rPr lang="en-GB" altLang="en-US" sz="2000" dirty="0">
                <a:latin typeface="Helvetica" panose="020B0604020202020204" pitchFamily="34" charset="0"/>
              </a:rPr>
              <a:t> 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The Scanner class is used to get user input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it is found in the </a:t>
            </a:r>
            <a:r>
              <a:rPr lang="en-US" altLang="en-US" sz="2000" dirty="0" err="1">
                <a:latin typeface="Helvetica" panose="020B0604020202020204" pitchFamily="34" charset="0"/>
              </a:rPr>
              <a:t>java.util</a:t>
            </a:r>
            <a:r>
              <a:rPr lang="en-US" altLang="en-US" sz="2000" dirty="0">
                <a:latin typeface="Helvetica" panose="020B0604020202020204" pitchFamily="34" charset="0"/>
              </a:rPr>
              <a:t> package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</a:rPr>
              <a:t>By the help of Scanner in Java, we can get input from the user in primitive types such as int, long, double, byte, float, short, etc.</a:t>
            </a:r>
          </a:p>
          <a:p>
            <a:pPr marL="342900" indent="-342900">
              <a:spcBef>
                <a:spcPts val="263"/>
              </a:spcBef>
              <a:buSzPct val="13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anose="020B0604020202020204" pitchFamily="34" charset="0"/>
              </a:rPr>
              <a:t> To use the Scanner class, create an object of the class and use any of the available methods found in the Scanner class documentation.</a:t>
            </a: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57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85F6B1E3-624E-4A36-A87A-1B55FA96348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8301" y="1798442"/>
          <a:ext cx="7433164" cy="4354704"/>
        </p:xfrm>
        <a:graphic>
          <a:graphicData uri="http://schemas.openxmlformats.org/drawingml/2006/table">
            <a:tbl>
              <a:tblPr/>
              <a:tblGrid>
                <a:gridCol w="1939087">
                  <a:extLst>
                    <a:ext uri="{9D8B030D-6E8A-4147-A177-3AD203B41FA5}">
                      <a16:colId xmlns="" xmlns:a16="http://schemas.microsoft.com/office/drawing/2014/main" val="560087264"/>
                    </a:ext>
                  </a:extLst>
                </a:gridCol>
                <a:gridCol w="5494077">
                  <a:extLst>
                    <a:ext uri="{9D8B030D-6E8A-4147-A177-3AD203B41FA5}">
                      <a16:colId xmlns="" xmlns:a16="http://schemas.microsoft.com/office/drawing/2014/main" val="2650484525"/>
                    </a:ext>
                  </a:extLst>
                </a:gridCol>
              </a:tblGrid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5568119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nextBoolean()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boolean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71873862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effectLst/>
                        </a:rPr>
                        <a:t>nextByte</a:t>
                      </a:r>
                      <a:r>
                        <a:rPr lang="en-US" sz="1500" dirty="0"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byte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7290019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nextDouble()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double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76362721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nextFloat()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float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095319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nextInt()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int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62638704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nextLine()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String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9267078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nextLong()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Reads a long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78059026"/>
                  </a:ext>
                </a:extLst>
              </a:tr>
              <a:tr h="48385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nextShort()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Reads a short value from the user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1176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62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="" xmlns:a16="http://schemas.microsoft.com/office/drawing/2014/main" id="{0911F8EC-798E-4A60-AB90-C63857E02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53" y="704850"/>
            <a:ext cx="51577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37000"/>
            </a:pPr>
            <a:r>
              <a:rPr lang="en-GB" altLang="en-US" sz="2800" dirty="0">
                <a:latin typeface="Helvetica" panose="020B0604020202020204" pitchFamily="34" charset="0"/>
              </a:rPr>
              <a:t>Scanner class demonstration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3E0C7E8-2DD3-40AA-89E5-C777DDEA7EDD}"/>
              </a:ext>
            </a:extLst>
          </p:cNvPr>
          <p:cNvSpPr/>
          <p:nvPr/>
        </p:nvSpPr>
        <p:spPr>
          <a:xfrm>
            <a:off x="1524366" y="1420838"/>
            <a:ext cx="6260123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java.util.Scanner</a:t>
            </a:r>
            <a:r>
              <a:rPr lang="en-US" sz="1600" dirty="0"/>
              <a:t>;</a:t>
            </a:r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MyClass</a:t>
            </a:r>
            <a:r>
              <a:rPr lang="en-US" sz="1600" dirty="0"/>
              <a:t> {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Scanner </a:t>
            </a:r>
            <a:r>
              <a:rPr lang="en-US" sz="1600" dirty="0" err="1"/>
              <a:t>myObj</a:t>
            </a:r>
            <a:r>
              <a:rPr lang="en-US" sz="1600" dirty="0"/>
              <a:t> = new Scanner(System.in);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name, age and salary:");</a:t>
            </a:r>
          </a:p>
          <a:p>
            <a:endParaRPr lang="en-US" sz="1600" dirty="0"/>
          </a:p>
          <a:p>
            <a:r>
              <a:rPr lang="en-US" sz="1600" dirty="0"/>
              <a:t>    // String input</a:t>
            </a:r>
          </a:p>
          <a:p>
            <a:r>
              <a:rPr lang="en-US" sz="1600" dirty="0"/>
              <a:t>    String name = </a:t>
            </a:r>
            <a:r>
              <a:rPr lang="en-US" sz="1600" dirty="0" err="1"/>
              <a:t>myObj.nextLine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Numerical input</a:t>
            </a:r>
          </a:p>
          <a:p>
            <a:r>
              <a:rPr lang="en-US" sz="1600" dirty="0"/>
              <a:t>    int age = </a:t>
            </a:r>
            <a:r>
              <a:rPr lang="en-US" sz="1600" dirty="0" err="1"/>
              <a:t>myObj.nextInt</a:t>
            </a:r>
            <a:r>
              <a:rPr lang="en-US" sz="1600" dirty="0"/>
              <a:t>();</a:t>
            </a:r>
          </a:p>
          <a:p>
            <a:r>
              <a:rPr lang="en-US" sz="1600" dirty="0"/>
              <a:t>    double salary = </a:t>
            </a:r>
            <a:r>
              <a:rPr lang="en-US" sz="1600" dirty="0" err="1"/>
              <a:t>myObj.nextDouble</a:t>
            </a:r>
            <a:r>
              <a:rPr lang="en-US" sz="1600" dirty="0"/>
              <a:t>();</a:t>
            </a:r>
          </a:p>
          <a:p>
            <a:endParaRPr lang="en-US" sz="1600" dirty="0"/>
          </a:p>
          <a:p>
            <a:r>
              <a:rPr lang="en-US" sz="1600" dirty="0"/>
              <a:t>    // Output input by user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name);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("Age: " + age);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("Salary: " + salary);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		</a:t>
            </a:r>
          </a:p>
          <a:p>
            <a:r>
              <a:rPr lang="en-US" sz="1600" dirty="0"/>
              <a:t>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17983A7-3774-454F-AC4E-A2455BFFD9D3}"/>
              </a:ext>
            </a:extLst>
          </p:cNvPr>
          <p:cNvSpPr/>
          <p:nvPr/>
        </p:nvSpPr>
        <p:spPr>
          <a:xfrm>
            <a:off x="914400" y="1135737"/>
            <a:ext cx="6414868" cy="55182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7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=""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String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Implicit vs Explicit Construction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Equality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String is </a:t>
            </a:r>
            <a:r>
              <a:rPr lang="en-US" sz="2400" dirty="0" smtClean="0">
                <a:solidFill>
                  <a:schemeClr val="tx1"/>
                </a:solidFill>
              </a:rPr>
              <a:t>Immutable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Demonstration of String class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User Input using Scanner class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3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Strings, which are widely used in Java programming, </a:t>
            </a:r>
            <a:r>
              <a:rPr lang="en-US" b="1" dirty="0"/>
              <a:t>are a sequence of characters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Java programming language, </a:t>
            </a:r>
            <a:r>
              <a:rPr lang="en-US" b="1" dirty="0"/>
              <a:t>strings are objects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objects are handled specially by the compiler.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is the only class which has </a:t>
            </a:r>
            <a:r>
              <a:rPr lang="en-US" b="1" dirty="0"/>
              <a:t>implicit</a:t>
            </a:r>
            <a:r>
              <a:rPr lang="en-US" dirty="0"/>
              <a:t> </a:t>
            </a:r>
            <a:r>
              <a:rPr lang="en-US" b="1" dirty="0"/>
              <a:t>instantiation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is defined in the </a:t>
            </a:r>
            <a:r>
              <a:rPr lang="en-US" b="1" dirty="0" err="1"/>
              <a:t>java.lang</a:t>
            </a:r>
            <a:r>
              <a:rPr lang="en-US" b="1" dirty="0"/>
              <a:t> 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. The value of a String object can never be changed.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String Objects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197358"/>
            <a:ext cx="77541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java objects are created using </a:t>
            </a:r>
            <a:r>
              <a:rPr lang="en-US" b="1" dirty="0"/>
              <a:t>new </a:t>
            </a:r>
            <a:r>
              <a:rPr lang="en-US" dirty="0"/>
              <a:t>keyword. So we can create string objects by using the new keyword and a constructor.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String greetings = new String(“Hello”);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However, String objects can be created </a:t>
            </a:r>
            <a:r>
              <a:rPr lang="en-US" b="1" dirty="0"/>
              <a:t>implicitly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ctr"/>
            <a:r>
              <a:rPr lang="en-US" dirty="0"/>
              <a:t>String greetings = “Hello”;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String can also be created using the </a:t>
            </a:r>
            <a:r>
              <a:rPr lang="en-US" b="1" dirty="0"/>
              <a:t>+</a:t>
            </a:r>
            <a:r>
              <a:rPr lang="en-US" dirty="0"/>
              <a:t> operator. The + operator, when applied to Strings means concatenation.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ctr"/>
            <a:r>
              <a:rPr lang="en-US" dirty="0"/>
              <a:t>int age = 20;</a:t>
            </a:r>
          </a:p>
          <a:p>
            <a:pPr algn="ctr"/>
            <a:r>
              <a:rPr lang="en-US" dirty="0"/>
              <a:t>String message = “I am ” + age + “ years old”;</a:t>
            </a:r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vs Explicit Construction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Difference between string objects vs string literals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of we know, String can be constructed by either: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One, directly assigning a string literal to a String reference - just like a primitive.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Two, via the "new" operator and constructor, like any other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Difference is: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5CEE3A53-5DCA-42D2-AC22-969AF4CB50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261" y="3786999"/>
            <a:ext cx="3785085" cy="2181449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F26E923-B84D-448A-A196-B9098A718B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3" y="4288734"/>
            <a:ext cx="3592138" cy="128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Frequently used String Methods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186252"/>
            <a:ext cx="7754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String class has many methods. The most used are: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length() - returns the number of characters in the String.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charAt</a:t>
            </a:r>
            <a:r>
              <a:rPr lang="en-US" dirty="0"/>
              <a:t>() - returns the character at the specified index.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equals() - returns true if two strings have equal contents.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compareTo</a:t>
            </a:r>
            <a:r>
              <a:rPr lang="en-US" dirty="0"/>
              <a:t>() -returns 0 if equal, Less than zero – if the invoking String is "less than” the other,  Greater than zero - if the invoking String is "greater than" the other.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indexOf</a:t>
            </a:r>
            <a:r>
              <a:rPr lang="en-US" dirty="0"/>
              <a:t>() - returns the index of specified String or character.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substring() -returns a portion of the String's text.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upper- or lower-case characters.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Equality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Strings for Equality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5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==</a:t>
            </a:r>
            <a:r>
              <a:rPr lang="en-US" dirty="0"/>
              <a:t> operator cannot be used to test String objects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Variables of type String are references to objects (i.e.. memory addresses)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Comparing two String objects using == compares their memory addresses. Two separate String objects may contain the equivalent text but reside at different memory locations.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Use the equals method to test for equality.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8" name="Picture 7" descr="A picture containing table&#10;&#10;Description automatically generated">
            <a:extLst>
              <a:ext uri="{FF2B5EF4-FFF2-40B4-BE49-F238E27FC236}">
                <a16:creationId xmlns="" xmlns:a16="http://schemas.microsoft.com/office/drawing/2014/main" id="{91C89E76-C660-48D0-BE70-60FA550AAB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63" y="4467221"/>
            <a:ext cx="3131107" cy="1371551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5DE9DB96-A02E-4A27-A733-F401E6200A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61" y="4363279"/>
            <a:ext cx="4313313" cy="14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8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is immutable</a:t>
            </a:r>
            <a:endParaRPr lang="x-none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E88E776-890E-4FC2-9948-EF62CF0CF179}"/>
              </a:ext>
            </a:extLst>
          </p:cNvPr>
          <p:cNvSpPr/>
          <p:nvPr/>
        </p:nvSpPr>
        <p:spPr>
          <a:xfrm>
            <a:off x="476205" y="2337497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Since string literals with the same contents share storage in the common pool, Java's String is designed to be </a:t>
            </a:r>
            <a:r>
              <a:rPr lang="en-US" b="1" i="1" dirty="0"/>
              <a:t>immutable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That is, once a String is constructed, its contents cannot be modified.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Otherwise, the other String references sharing the same storage location will be affected by the change, which can be unpredictable and therefore is undesirable.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If the contents of a String have to be modified frequently, use the </a:t>
            </a:r>
            <a:r>
              <a:rPr lang="en-US" b="1" dirty="0" err="1"/>
              <a:t>StringBuffer</a:t>
            </a:r>
            <a:r>
              <a:rPr lang="en-US" dirty="0"/>
              <a:t> or </a:t>
            </a:r>
            <a:r>
              <a:rPr lang="en-US" b="1" dirty="0"/>
              <a:t>StringBuilder</a:t>
            </a:r>
            <a:r>
              <a:rPr lang="en-US" dirty="0"/>
              <a:t> class instead. </a:t>
            </a:r>
            <a:r>
              <a:rPr lang="en-US" dirty="0" err="1"/>
              <a:t>StringBuffer</a:t>
            </a:r>
            <a:r>
              <a:rPr lang="en-US" dirty="0"/>
              <a:t> and StringBuilder is </a:t>
            </a:r>
            <a:r>
              <a:rPr lang="en-US" b="1" dirty="0"/>
              <a:t>mutable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6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Demonstration of String class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154745" y="1393389"/>
            <a:ext cx="385454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import </a:t>
            </a:r>
            <a:r>
              <a:rPr lang="en-US" sz="1200" dirty="0" err="1"/>
              <a:t>java.lang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public class </a:t>
            </a:r>
            <a:r>
              <a:rPr lang="en-US" sz="1200" dirty="0" err="1"/>
              <a:t>StringDemo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	String s1="HELLO java";</a:t>
            </a:r>
          </a:p>
          <a:p>
            <a:r>
              <a:rPr lang="en-US" sz="1200" dirty="0"/>
              <a:t>	String s2= new String();</a:t>
            </a:r>
          </a:p>
          <a:p>
            <a:r>
              <a:rPr lang="en-US" sz="1200" dirty="0"/>
              <a:t>	String s3 = new String("Hello");</a:t>
            </a:r>
          </a:p>
          <a:p>
            <a:r>
              <a:rPr lang="en-US" sz="1200" dirty="0"/>
              <a:t>	String s4 = "Hello";</a:t>
            </a:r>
          </a:p>
          <a:p>
            <a:r>
              <a:rPr lang="en-US" sz="1200" dirty="0"/>
              <a:t>	String s5 = new String("Hello");</a:t>
            </a:r>
          </a:p>
          <a:p>
            <a:r>
              <a:rPr lang="en-US" sz="1200" dirty="0"/>
              <a:t>	String s6 = "Hello";</a:t>
            </a:r>
          </a:p>
          <a:p>
            <a:r>
              <a:rPr lang="en-US" sz="1200" dirty="0"/>
              <a:t>	String s8=new String("</a:t>
            </a:r>
            <a:r>
              <a:rPr lang="en-US" sz="1200" dirty="0" err="1"/>
              <a:t>JaVaClaSs</a:t>
            </a:r>
            <a:r>
              <a:rPr lang="en-US" sz="1200" dirty="0"/>
              <a:t>");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(s2.isEmpty());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(s1.length());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(s3.charAt(1));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System.out.println</a:t>
            </a:r>
            <a:r>
              <a:rPr lang="en-US" sz="1200" dirty="0"/>
              <a:t>(s1.concat(s3));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(s3);</a:t>
            </a:r>
          </a:p>
          <a:p>
            <a:r>
              <a:rPr lang="en-US" sz="1200" dirty="0"/>
              <a:t>		</a:t>
            </a:r>
          </a:p>
          <a:p>
            <a:r>
              <a:rPr lang="en-US" sz="1200" dirty="0"/>
              <a:t>	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C168724-6474-4B2B-B763-01FF27AA5597}"/>
              </a:ext>
            </a:extLst>
          </p:cNvPr>
          <p:cNvSpPr/>
          <p:nvPr/>
        </p:nvSpPr>
        <p:spPr>
          <a:xfrm>
            <a:off x="4457113" y="1670387"/>
            <a:ext cx="385454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	if(s3 == s5)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if(s3.equals(s5))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("yes");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else</a:t>
            </a:r>
          </a:p>
          <a:p>
            <a:r>
              <a:rPr lang="en-US" sz="1200" dirty="0"/>
              <a:t>	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("No");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String s7 = s1.substring(2,7);//begin index is inclusive end index is exclusive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</a:t>
            </a:r>
          </a:p>
          <a:p>
            <a:r>
              <a:rPr lang="en-US" sz="1200" dirty="0"/>
              <a:t>	s1 = s1.substring(3,7);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(s1); </a:t>
            </a:r>
          </a:p>
          <a:p>
            <a:r>
              <a:rPr lang="en-US" sz="1200" dirty="0"/>
              <a:t>	s8=s8.toLowerCase();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(s8);	</a:t>
            </a:r>
          </a:p>
          <a:p>
            <a:r>
              <a:rPr lang="en-US" sz="1200" dirty="0"/>
              <a:t>       }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45A599-026C-4B0F-91F2-96F4A17B22A4}"/>
              </a:ext>
            </a:extLst>
          </p:cNvPr>
          <p:cNvSpPr/>
          <p:nvPr/>
        </p:nvSpPr>
        <p:spPr>
          <a:xfrm>
            <a:off x="154745" y="1393387"/>
            <a:ext cx="3685735" cy="51706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388652-7EE3-4BDA-8F52-102BA402AE8A}"/>
              </a:ext>
            </a:extLst>
          </p:cNvPr>
          <p:cNvSpPr/>
          <p:nvPr/>
        </p:nvSpPr>
        <p:spPr>
          <a:xfrm>
            <a:off x="4457113" y="1438491"/>
            <a:ext cx="3685735" cy="512554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558</TotalTime>
  <Words>842</Words>
  <Application>Microsoft Office PowerPoint</Application>
  <PresentationFormat>On-screen Show (4:3)</PresentationFormat>
  <Paragraphs>174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Spectrum</vt:lpstr>
      <vt:lpstr>String</vt:lpstr>
      <vt:lpstr>Lecture Outline</vt:lpstr>
      <vt:lpstr>Introduction to String</vt:lpstr>
      <vt:lpstr>Introduction to String</vt:lpstr>
      <vt:lpstr>Implicit vs Explicit Construction</vt:lpstr>
      <vt:lpstr>String Methods</vt:lpstr>
      <vt:lpstr>String Equality</vt:lpstr>
      <vt:lpstr>String is Immutable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Teacher</cp:lastModifiedBy>
  <cp:revision>12</cp:revision>
  <dcterms:created xsi:type="dcterms:W3CDTF">2018-12-10T17:20:29Z</dcterms:created>
  <dcterms:modified xsi:type="dcterms:W3CDTF">2021-02-01T04:12:55Z</dcterms:modified>
</cp:coreProperties>
</file>