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84" r:id="rId6"/>
    <p:sldId id="285" r:id="rId7"/>
    <p:sldId id="258" r:id="rId8"/>
    <p:sldId id="267" r:id="rId9"/>
    <p:sldId id="268" r:id="rId10"/>
    <p:sldId id="269" r:id="rId11"/>
    <p:sldId id="270" r:id="rId12"/>
    <p:sldId id="271" r:id="rId13"/>
    <p:sldId id="28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5227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Rushee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smtClean="0"/>
                        <a:t>&amp; rushee@aiub.edu</a:t>
                      </a:r>
                      <a:endParaRPr lang="en-US" i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If a call to super is not made, the system will automatically attempt to invoke the no-argument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 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1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DE4D9660-65B7-48A7-8013-902A0055AC6D}"/>
              </a:ext>
            </a:extLst>
          </p:cNvPr>
          <p:cNvSpPr txBox="1">
            <a:spLocks/>
          </p:cNvSpPr>
          <p:nvPr/>
        </p:nvSpPr>
        <p:spPr>
          <a:xfrm>
            <a:off x="2912012" y="2592625"/>
            <a:ext cx="8930799" cy="383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Inheritance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4E02EE4-7797-4DD3-A482-110A776CF8FA}"/>
              </a:ext>
            </a:extLst>
          </p:cNvPr>
          <p:cNvSpPr/>
          <p:nvPr/>
        </p:nvSpPr>
        <p:spPr>
          <a:xfrm>
            <a:off x="4536613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08FAAC8-C8DF-41B1-B38F-CB2C24111A95}"/>
              </a:ext>
            </a:extLst>
          </p:cNvPr>
          <p:cNvSpPr/>
          <p:nvPr/>
        </p:nvSpPr>
        <p:spPr>
          <a:xfrm>
            <a:off x="4583268" y="3729775"/>
            <a:ext cx="191757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AF523BE-8C7A-4D29-958C-AB912AF1079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535351" y="2823449"/>
            <a:ext cx="6706" cy="9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61C9DDE-0DB5-48A4-A31D-191340046A6E}"/>
              </a:ext>
            </a:extLst>
          </p:cNvPr>
          <p:cNvSpPr/>
          <p:nvPr/>
        </p:nvSpPr>
        <p:spPr>
          <a:xfrm>
            <a:off x="6950534" y="2299057"/>
            <a:ext cx="15918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name,age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9B714C7-799B-41E0-8AA7-7B5FD249113F}"/>
              </a:ext>
            </a:extLst>
          </p:cNvPr>
          <p:cNvSpPr/>
          <p:nvPr/>
        </p:nvSpPr>
        <p:spPr>
          <a:xfrm>
            <a:off x="6787694" y="3791174"/>
            <a:ext cx="1917577" cy="425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id, </a:t>
            </a:r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2CDC81-C29A-4797-BE4E-2CDB14E2FBE3}"/>
              </a:ext>
            </a:extLst>
          </p:cNvPr>
          <p:cNvSpPr/>
          <p:nvPr/>
        </p:nvSpPr>
        <p:spPr>
          <a:xfrm>
            <a:off x="1287411" y="2128015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BB020E-AF11-4D3D-8BB4-3CDD5C5697F8}"/>
              </a:ext>
            </a:extLst>
          </p:cNvPr>
          <p:cNvSpPr/>
          <p:nvPr/>
        </p:nvSpPr>
        <p:spPr>
          <a:xfrm>
            <a:off x="1411550" y="3487854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Child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ABFF9A0-7278-493F-8F9F-1C8C242A2A0D}"/>
              </a:ext>
            </a:extLst>
          </p:cNvPr>
          <p:cNvSpPr/>
          <p:nvPr/>
        </p:nvSpPr>
        <p:spPr>
          <a:xfrm>
            <a:off x="349371" y="5162365"/>
            <a:ext cx="8355900" cy="1028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the process where one class posses the properties of another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used for code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implement parent-child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associations of its superclass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Add new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Use inherited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Override inherited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3517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79425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="" xmlns:a16="http://schemas.microsoft.com/office/drawing/2014/main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="" xmlns:a16="http://schemas.microsoft.com/office/drawing/2014/main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="" xmlns:a16="http://schemas.microsoft.com/office/drawing/2014/main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="" xmlns:a16="http://schemas.microsoft.com/office/drawing/2014/main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="" xmlns:a16="http://schemas.microsoft.com/office/drawing/2014/main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="" xmlns:a16="http://schemas.microsoft.com/office/drawing/2014/main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41049"/>
            <a:ext cx="92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6029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="" xmlns:a16="http://schemas.microsoft.com/office/drawing/2014/main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="" xmlns:a16="http://schemas.microsoft.com/office/drawing/2014/main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/>
          </a:p>
        </p:txBody>
      </p:sp>
      <p:sp>
        <p:nvSpPr>
          <p:cNvPr id="15" name="Line 5">
            <a:extLst>
              <a:ext uri="{FF2B5EF4-FFF2-40B4-BE49-F238E27FC236}">
                <a16:creationId xmlns="" xmlns:a16="http://schemas.microsoft.com/office/drawing/2014/main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="" xmlns:a16="http://schemas.microsoft.com/office/drawing/2014/main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="" xmlns:a16="http://schemas.microsoft.com/office/drawing/2014/main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="" xmlns:a16="http://schemas.microsoft.com/office/drawing/2014/main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="" xmlns:a16="http://schemas.microsoft.com/office/drawing/2014/main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="" xmlns:a16="http://schemas.microsoft.com/office/drawing/2014/main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employeID;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Date startDate;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="" xmlns:a16="http://schemas.microsoft.com/office/drawing/2014/main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55" y="2437193"/>
            <a:ext cx="4611811" cy="3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Types of </a:t>
            </a:r>
            <a:r>
              <a:rPr lang="en-US" sz="2800" dirty="0"/>
              <a:t>Inheritance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220</TotalTime>
  <Words>692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45</cp:revision>
  <dcterms:created xsi:type="dcterms:W3CDTF">2018-12-10T17:20:29Z</dcterms:created>
  <dcterms:modified xsi:type="dcterms:W3CDTF">2021-02-01T04:18:06Z</dcterms:modified>
</cp:coreProperties>
</file>