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308" r:id="rId5"/>
    <p:sldId id="276" r:id="rId6"/>
    <p:sldId id="277" r:id="rId7"/>
    <p:sldId id="278" r:id="rId8"/>
    <p:sldId id="279" r:id="rId9"/>
    <p:sldId id="280" r:id="rId10"/>
    <p:sldId id="281" r:id="rId11"/>
    <p:sldId id="285" r:id="rId12"/>
    <p:sldId id="282" r:id="rId13"/>
    <p:sldId id="286" r:id="rId14"/>
    <p:sldId id="287" r:id="rId15"/>
    <p:sldId id="292" r:id="rId16"/>
    <p:sldId id="291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D2013-7E7E-486A-B73A-298E56D583B2}" v="2" dt="2020-11-11T18:21:50.607"/>
    <p1510:client id="{B112A00E-6475-4659-824D-F40D37215B15}" v="1" dt="2020-11-01T16:27:1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E HASAN RAFSUN" userId="S::19-40912-2@student.aiub.edu::128b44e1-e8d6-4c58-aaaa-2716ff665e4c" providerId="AD" clId="Web-{B112A00E-6475-4659-824D-F40D37215B15}"/>
    <pc:docChg chg="modSld">
      <pc:chgData name="MEHEDE HASAN RAFSUN" userId="S::19-40912-2@student.aiub.edu::128b44e1-e8d6-4c58-aaaa-2716ff665e4c" providerId="AD" clId="Web-{B112A00E-6475-4659-824D-F40D37215B15}" dt="2020-11-01T16:27:13.141" v="0" actId="1076"/>
      <pc:docMkLst>
        <pc:docMk/>
      </pc:docMkLst>
      <pc:sldChg chg="modSp">
        <pc:chgData name="MEHEDE HASAN RAFSUN" userId="S::19-40912-2@student.aiub.edu::128b44e1-e8d6-4c58-aaaa-2716ff665e4c" providerId="AD" clId="Web-{B112A00E-6475-4659-824D-F40D37215B15}" dt="2020-11-01T16:27:13.141" v="0" actId="1076"/>
        <pc:sldMkLst>
          <pc:docMk/>
          <pc:sldMk cId="1858258465" sldId="276"/>
        </pc:sldMkLst>
        <pc:picChg chg="mod">
          <ac:chgData name="MEHEDE HASAN RAFSUN" userId="S::19-40912-2@student.aiub.edu::128b44e1-e8d6-4c58-aaaa-2716ff665e4c" providerId="AD" clId="Web-{B112A00E-6475-4659-824D-F40D37215B15}" dt="2020-11-01T16:27:13.141" v="0" actId="1076"/>
          <ac:picMkLst>
            <pc:docMk/>
            <pc:sldMk cId="1858258465" sldId="276"/>
            <ac:picMk id="5" creationId="{00000000-0000-0000-0000-000000000000}"/>
          </ac:picMkLst>
        </pc:picChg>
      </pc:sldChg>
    </pc:docChg>
  </pc:docChgLst>
  <pc:docChgLst>
    <pc:chgData name="MD. EMAMUL HASAN" userId="S::19-40806-2@student.aiub.edu::427fa557-7db9-4085-955f-6d2f2e86e1a5" providerId="AD" clId="Web-{287D2013-7E7E-486A-B73A-298E56D583B2}"/>
    <pc:docChg chg="modSld">
      <pc:chgData name="MD. EMAMUL HASAN" userId="S::19-40806-2@student.aiub.edu::427fa557-7db9-4085-955f-6d2f2e86e1a5" providerId="AD" clId="Web-{287D2013-7E7E-486A-B73A-298E56D583B2}" dt="2020-11-11T18:21:50.607" v="1" actId="1076"/>
      <pc:docMkLst>
        <pc:docMk/>
      </pc:docMkLst>
      <pc:sldChg chg="modSp">
        <pc:chgData name="MD. EMAMUL HASAN" userId="S::19-40806-2@student.aiub.edu::427fa557-7db9-4085-955f-6d2f2e86e1a5" providerId="AD" clId="Web-{287D2013-7E7E-486A-B73A-298E56D583B2}" dt="2020-11-11T18:21:50.607" v="1" actId="1076"/>
        <pc:sldMkLst>
          <pc:docMk/>
          <pc:sldMk cId="2432109979" sldId="277"/>
        </pc:sldMkLst>
        <pc:spChg chg="mod">
          <ac:chgData name="MD. EMAMUL HASAN" userId="S::19-40806-2@student.aiub.edu::427fa557-7db9-4085-955f-6d2f2e86e1a5" providerId="AD" clId="Web-{287D2013-7E7E-486A-B73A-298E56D583B2}" dt="2020-11-11T18:16:00.856" v="0" actId="1076"/>
          <ac:spMkLst>
            <pc:docMk/>
            <pc:sldMk cId="2432109979" sldId="277"/>
            <ac:spMk id="5" creationId="{00000000-0000-0000-0000-000000000000}"/>
          </ac:spMkLst>
        </pc:spChg>
        <pc:picChg chg="mod">
          <ac:chgData name="MD. EMAMUL HASAN" userId="S::19-40806-2@student.aiub.edu::427fa557-7db9-4085-955f-6d2f2e86e1a5" providerId="AD" clId="Web-{287D2013-7E7E-486A-B73A-298E56D583B2}" dt="2020-11-11T18:21:50.607" v="1" actId="1076"/>
          <ac:picMkLst>
            <pc:docMk/>
            <pc:sldMk cId="2432109979" sldId="277"/>
            <ac:picMk id="10" creationId="{0645114A-FA56-D940-A3D6-54B9596111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48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78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54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183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67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389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65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937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250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207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8.wdp"/><Relationship Id="rId3" Type="http://schemas.microsoft.com/office/2007/relationships/hdphoto" Target="../media/hdphoto23.wdp"/><Relationship Id="rId7" Type="http://schemas.microsoft.com/office/2007/relationships/hdphoto" Target="../media/hdphoto25.wdp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2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Relationship Id="rId9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0.wdp"/><Relationship Id="rId4" Type="http://schemas.openxmlformats.org/officeDocument/2006/relationships/image" Target="../media/image24.png"/><Relationship Id="rId9" Type="http://schemas.microsoft.com/office/2007/relationships/hdphoto" Target="../media/hdphoto2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5" y="55098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</p:spTree>
    <p:extLst>
      <p:ext uri="{BB962C8B-B14F-4D97-AF65-F5344CB8AC3E}">
        <p14:creationId xmlns:p14="http://schemas.microsoft.com/office/powerpoint/2010/main" val="197167931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55" y="194809"/>
            <a:ext cx="64822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8F812-CF81-CE4A-9AB6-04128CF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58" y="874431"/>
            <a:ext cx="3930529" cy="2612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E5301-647A-2C4C-AD35-62A20C4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55" y="4065718"/>
            <a:ext cx="3898900" cy="195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024EE6-B2EC-954E-9843-C93DFC97D09A}"/>
              </a:ext>
            </a:extLst>
          </p:cNvPr>
          <p:cNvSpPr/>
          <p:nvPr/>
        </p:nvSpPr>
        <p:spPr>
          <a:xfrm>
            <a:off x="2027072" y="369511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positive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DA590-D8E2-5F44-82B4-D9819E6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0" y="4351468"/>
            <a:ext cx="1397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0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80" y="298982"/>
            <a:ext cx="65054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94491-1CD5-9A4E-8E25-0B51A6359DDE}"/>
              </a:ext>
            </a:extLst>
          </p:cNvPr>
          <p:cNvSpPr/>
          <p:nvPr/>
        </p:nvSpPr>
        <p:spPr>
          <a:xfrm>
            <a:off x="253366" y="949839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negative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7FBB-2176-A145-8AB1-9984BEA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21" y="1654068"/>
            <a:ext cx="13970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2A0EA-7DF2-7440-984D-BB5DF19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465154"/>
            <a:ext cx="39624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7901B-3890-5748-AC61-095DBF5B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28" y="1991179"/>
            <a:ext cx="2184400" cy="290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3686-CF3F-4D46-BC9F-AA31BE9E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45" y="4045846"/>
            <a:ext cx="3726661" cy="11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20" y="273825"/>
            <a:ext cx="7878560" cy="53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20" y="1065408"/>
            <a:ext cx="3144368" cy="1903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19" y="1037586"/>
            <a:ext cx="2890384" cy="193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80DD-7C76-DE45-9E3B-FD46FD97A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95" y="3223319"/>
            <a:ext cx="2995244" cy="221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C14A-58C3-8242-9174-80F03E185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776" y="3240724"/>
            <a:ext cx="1963306" cy="147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0FDFC-918E-8849-840F-23C8F3DC05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082" y="5122486"/>
            <a:ext cx="2995244" cy="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638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97" y="308209"/>
            <a:ext cx="707600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SINUSOIDAL INPUTS; HALF-WAVE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664" y="1008238"/>
            <a:ext cx="3824297" cy="208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12" y="1221884"/>
            <a:ext cx="4886677" cy="154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7" y="3429000"/>
            <a:ext cx="5207794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573" y="2947138"/>
            <a:ext cx="2407444" cy="290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954" y="5379369"/>
            <a:ext cx="2012296" cy="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8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66" y="355951"/>
            <a:ext cx="595426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981" y="1053667"/>
            <a:ext cx="7615451" cy="18957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process of removing one-half the input signal to establish a dc level is called </a:t>
            </a:r>
            <a:r>
              <a:rPr lang="en-US" sz="1800" b="1" i="1" u="sng" dirty="0" err="1">
                <a:latin typeface="Arial Narrow" panose="020B0606020202030204" pitchFamily="34" charset="0"/>
              </a:rPr>
              <a:t>halfwave</a:t>
            </a:r>
            <a:r>
              <a:rPr lang="en-US" sz="1800" b="1" i="1" u="sng" dirty="0">
                <a:latin typeface="Arial Narrow" panose="020B0606020202030204" pitchFamily="34" charset="0"/>
              </a:rPr>
              <a:t> rectification.</a:t>
            </a:r>
          </a:p>
          <a:p>
            <a:pPr marL="0" indent="0" algn="just">
              <a:buNone/>
            </a:pPr>
            <a:endParaRPr lang="en-US" sz="1800" b="1" i="1" u="sng" dirty="0">
              <a:latin typeface="Arial Narrow" panose="020B0606020202030204" pitchFamily="34" charset="0"/>
            </a:endParaRPr>
          </a:p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effect of using a silicon diode with V</a:t>
            </a:r>
            <a:r>
              <a:rPr lang="en-US" sz="1800" baseline="-25000" dirty="0">
                <a:latin typeface="Arial Narrow" panose="020B0606020202030204" pitchFamily="34" charset="0"/>
              </a:rPr>
              <a:t>K</a:t>
            </a:r>
            <a:r>
              <a:rPr lang="en-US" sz="1800" dirty="0">
                <a:latin typeface="Arial Narrow" panose="020B0606020202030204" pitchFamily="34" charset="0"/>
              </a:rPr>
              <a:t> = 0.7 V is demonstrated in below Figure for the forward-bias region. The applied signal must now be at least 0.7 V before the diode can turn “on.”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728" y="3196663"/>
            <a:ext cx="4397800" cy="18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971" y="5246100"/>
            <a:ext cx="2188055" cy="45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5114A-FA56-D940-A3D6-54B9596111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5715" y="3221969"/>
            <a:ext cx="2188055" cy="1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117724"/>
            <a:ext cx="577215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89" y="773762"/>
            <a:ext cx="7337532" cy="1224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73" y="1998266"/>
            <a:ext cx="3705406" cy="201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8578" y="2777440"/>
            <a:ext cx="4599870" cy="28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CC13-4C4D-5349-9000-E405172C75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35" y="3894495"/>
            <a:ext cx="5943213" cy="2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3" y="214667"/>
            <a:ext cx="594321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145" y="989676"/>
            <a:ext cx="2108886" cy="226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C0E86-FDA2-9641-8E1D-9424D8DF9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92"/>
          <a:stretch/>
        </p:blipFill>
        <p:spPr>
          <a:xfrm>
            <a:off x="358969" y="1426940"/>
            <a:ext cx="6134430" cy="92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23980-3D8C-2045-8C22-3416C7D7B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108" b="-815"/>
          <a:stretch/>
        </p:blipFill>
        <p:spPr>
          <a:xfrm>
            <a:off x="509439" y="3257723"/>
            <a:ext cx="6134430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83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18" y="264257"/>
            <a:ext cx="288256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PIV (PRV)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308" y="1030405"/>
            <a:ext cx="7615451" cy="1287651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voltage rating that must not be exceeded in the reverse-bias region or the diode will enter the Zener avalanche region.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60" y="5054004"/>
            <a:ext cx="3880050" cy="5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860" y="2522512"/>
            <a:ext cx="3339053" cy="22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30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72" y="242635"/>
            <a:ext cx="6138456" cy="931024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FULL-WAVE RECTIFICATION:</a:t>
            </a:r>
            <a:b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</a:b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 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836" y="1436387"/>
            <a:ext cx="3992508" cy="228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1335"/>
          <a:stretch/>
        </p:blipFill>
        <p:spPr>
          <a:xfrm>
            <a:off x="1502772" y="3817902"/>
            <a:ext cx="3992509" cy="21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0F94-C5E9-A941-9D6D-D9D87C07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152" y="1436541"/>
            <a:ext cx="2245489" cy="228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88B8D-E625-654B-B75A-A5303C5D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8665" r="-521" b="37778"/>
          <a:stretch/>
        </p:blipFill>
        <p:spPr>
          <a:xfrm>
            <a:off x="5847152" y="4088627"/>
            <a:ext cx="1109233" cy="1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03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002" y="229533"/>
            <a:ext cx="434097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7056"/>
          <a:stretch/>
        </p:blipFill>
        <p:spPr>
          <a:xfrm>
            <a:off x="834493" y="1082320"/>
            <a:ext cx="4744506" cy="234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932" y="4039318"/>
            <a:ext cx="4191307" cy="18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89D36-534D-BC40-806A-1BC801A3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2736" r="37" b="21816"/>
          <a:stretch/>
        </p:blipFill>
        <p:spPr>
          <a:xfrm>
            <a:off x="6306239" y="1338302"/>
            <a:ext cx="1770926" cy="1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04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14" y="252682"/>
            <a:ext cx="469117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9" y="1019435"/>
            <a:ext cx="4691171" cy="250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898" y="1692499"/>
            <a:ext cx="2518523" cy="47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510" y="4520426"/>
            <a:ext cx="2898239" cy="44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87" y="3208054"/>
            <a:ext cx="2460698" cy="2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86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AC7984-74F5-4A3B-BD27-111B190416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E47FFC-7BB1-4FB6-A442-8AE0A10E3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A4590-0B58-447A-B453-2B2680734BD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830</TotalTime>
  <Words>159</Words>
  <Application>Microsoft Office PowerPoint</Application>
  <PresentationFormat>On-screen Show (4:3)</PresentationFormat>
  <Paragraphs>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AIUB</vt:lpstr>
      <vt:lpstr>PowerPoint Presentation</vt:lpstr>
      <vt:lpstr>SINUSOIDAL INPUTS; HALF-WAVE</vt:lpstr>
      <vt:lpstr>HALF-WAVE RECTIFICATION</vt:lpstr>
      <vt:lpstr>HALF-WAVE RECTIFICATION</vt:lpstr>
      <vt:lpstr>HALF-WAVE RECTIFICATION</vt:lpstr>
      <vt:lpstr>PIV (PRV)</vt:lpstr>
      <vt:lpstr>FULL-WAVE RECTIFICATION:  BRIDGE NETWORK</vt:lpstr>
      <vt:lpstr>BRIDGE NETWORK</vt:lpstr>
      <vt:lpstr>BRIDGE NETWORK</vt:lpstr>
      <vt:lpstr>CENTER-TAPPED TRANSFORMER</vt:lpstr>
      <vt:lpstr>CENTER-TAPPED TRANSFORMER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127</cp:revision>
  <dcterms:created xsi:type="dcterms:W3CDTF">2018-09-21T15:35:45Z</dcterms:created>
  <dcterms:modified xsi:type="dcterms:W3CDTF">2020-11-11T18:21:50Z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