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51"/>
  </p:normalViewPr>
  <p:slideViewPr>
    <p:cSldViewPr snapToGrid="0" snapToObjects="1">
      <p:cViewPr varScale="1">
        <p:scale>
          <a:sx n="91" d="100"/>
          <a:sy n="91" d="100"/>
        </p:scale>
        <p:origin x="17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10/29/20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10/29/20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469467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billah.masumcu@aiub.edu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4" name="Group 1038">
            <a:extLst>
              <a:ext uri="{FF2B5EF4-FFF2-40B4-BE49-F238E27FC236}">
                <a16:creationId xmlns:a16="http://schemas.microsoft.com/office/drawing/2014/main"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33" name="Group 3">
            <a:extLst>
              <a:ext uri="{FF2B5EF4-FFF2-40B4-BE49-F238E27FC236}">
                <a16:creationId xmlns:a16="http://schemas.microsoft.com/office/drawing/2014/main"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pic>
        <p:nvPicPr>
          <p:cNvPr id="11" name="Picture 10">
            <a:extLst>
              <a:ext uri="{FF2B5EF4-FFF2-40B4-BE49-F238E27FC236}">
                <a16:creationId xmlns:a16="http://schemas.microsoft.com/office/drawing/2014/main" id="{9DA84C69-3243-42EE-84F6-A66A6076F7E5}"/>
              </a:ext>
            </a:extLst>
          </p:cNvPr>
          <p:cNvPicPr>
            <a:picLocks noChangeAspect="1"/>
          </p:cNvPicPr>
          <p:nvPr/>
        </p:nvPicPr>
        <p:blipFill>
          <a:blip r:embed="rId2"/>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id="{B6F48514-AB81-43FD-AFEE-9503665D4931}"/>
              </a:ext>
            </a:extLst>
          </p:cNvPr>
          <p:cNvPicPr>
            <a:picLocks noChangeAspect="1"/>
          </p:cNvPicPr>
          <p:nvPr/>
        </p:nvPicPr>
        <p:blipFill>
          <a:blip r:embed="rId3"/>
          <a:stretch>
            <a:fillRect/>
          </a:stretch>
        </p:blipFill>
        <p:spPr>
          <a:xfrm>
            <a:off x="5633158" y="3352139"/>
            <a:ext cx="3209925" cy="2562225"/>
          </a:xfrm>
          <a:prstGeom prst="rect">
            <a:avLst/>
          </a:prstGeom>
        </p:spPr>
      </p:pic>
    </p:spTree>
    <p:extLst>
      <p:ext uri="{BB962C8B-B14F-4D97-AF65-F5344CB8AC3E}">
        <p14:creationId xmlns:p14="http://schemas.microsoft.com/office/powerpoint/2010/main"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11" name="Group 1038">
            <a:extLst>
              <a:ext uri="{FF2B5EF4-FFF2-40B4-BE49-F238E27FC236}">
                <a16:creationId xmlns:a16="http://schemas.microsoft.com/office/drawing/2014/main"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FI" dirty="0"/>
          </a:p>
        </p:txBody>
      </p:sp>
      <p:grpSp>
        <p:nvGrpSpPr>
          <p:cNvPr id="10" name="Group 8">
            <a:extLst>
              <a:ext uri="{FF2B5EF4-FFF2-40B4-BE49-F238E27FC236}">
                <a16:creationId xmlns:a16="http://schemas.microsoft.com/office/drawing/2014/main"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en-FI"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a:p>
            <a:endParaRPr lang="en-FI" dirty="0"/>
          </a:p>
        </p:txBody>
      </p:sp>
    </p:spTree>
    <p:extLst>
      <p:ext uri="{BB962C8B-B14F-4D97-AF65-F5344CB8AC3E}">
        <p14:creationId xmlns:p14="http://schemas.microsoft.com/office/powerpoint/2010/main"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FI" sz="16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en-FI" dirty="0"/>
          </a:p>
        </p:txBody>
      </p:sp>
    </p:spTree>
    <p:extLst>
      <p:ext uri="{BB962C8B-B14F-4D97-AF65-F5344CB8AC3E}">
        <p14:creationId xmlns:p14="http://schemas.microsoft.com/office/powerpoint/2010/main"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en-FI" dirty="0"/>
          </a:p>
        </p:txBody>
      </p:sp>
    </p:spTree>
    <p:extLst>
      <p:ext uri="{BB962C8B-B14F-4D97-AF65-F5344CB8AC3E}">
        <p14:creationId xmlns:p14="http://schemas.microsoft.com/office/powerpoint/2010/main"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FI" b="1" dirty="0"/>
          </a:p>
        </p:txBody>
      </p:sp>
    </p:spTree>
    <p:extLst>
      <p:ext uri="{BB962C8B-B14F-4D97-AF65-F5344CB8AC3E}">
        <p14:creationId xmlns:p14="http://schemas.microsoft.com/office/powerpoint/2010/main"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en-FI" dirty="0"/>
          </a:p>
        </p:txBody>
      </p:sp>
      <p:sp>
        <p:nvSpPr>
          <p:cNvPr id="4" name="Text Box 1032">
            <a:extLst>
              <a:ext uri="{FF2B5EF4-FFF2-40B4-BE49-F238E27FC236}">
                <a16:creationId xmlns:a16="http://schemas.microsoft.com/office/drawing/2014/main"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FI" dirty="0"/>
          </a:p>
        </p:txBody>
      </p:sp>
      <p:grpSp>
        <p:nvGrpSpPr>
          <p:cNvPr id="5" name="Group 1038">
            <a:extLst>
              <a:ext uri="{FF2B5EF4-FFF2-40B4-BE49-F238E27FC236}">
                <a16:creationId xmlns:a16="http://schemas.microsoft.com/office/drawing/2014/main"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en-FI" dirty="0"/>
          </a:p>
        </p:txBody>
      </p:sp>
      <p:grpSp>
        <p:nvGrpSpPr>
          <p:cNvPr id="5" name="Group 3">
            <a:extLst>
              <a:ext uri="{FF2B5EF4-FFF2-40B4-BE49-F238E27FC236}">
                <a16:creationId xmlns:a16="http://schemas.microsoft.com/office/drawing/2014/main"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a:extLst>
                <a:ext uri="{FF2B5EF4-FFF2-40B4-BE49-F238E27FC236}">
                  <a16:creationId xmlns:a16="http://schemas.microsoft.com/office/drawing/2014/main"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a:extLst>
                <a:ext uri="{FF2B5EF4-FFF2-40B4-BE49-F238E27FC236}">
                  <a16:creationId xmlns:a16="http://schemas.microsoft.com/office/drawing/2014/main"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2" ma:contentTypeDescription="Create a new document." ma:contentTypeScope="" ma:versionID="01cd2af3c6253c2d50fd4c6d7798aebc">
  <xsd:schema xmlns:xsd="http://www.w3.org/2001/XMLSchema" xmlns:xs="http://www.w3.org/2001/XMLSchema" xmlns:p="http://schemas.microsoft.com/office/2006/metadata/properties" xmlns:ns2="a12ddc03-b357-499c-864f-c6204d3dd0f9" targetNamespace="http://schemas.microsoft.com/office/2006/metadata/properties" ma:root="true" ma:fieldsID="08ec22ff5490d06271bd68cebc77660a" ns2:_="">
    <xsd:import namespace="a12ddc03-b357-499c-864f-c6204d3dd0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942656-BF6A-469C-A142-6C2A733D8DC4}"/>
</file>

<file path=customXml/itemProps2.xml><?xml version="1.0" encoding="utf-8"?>
<ds:datastoreItem xmlns:ds="http://schemas.openxmlformats.org/officeDocument/2006/customXml" ds:itemID="{C07B3FFB-554A-4BD9-95FC-C07179F38148}"/>
</file>

<file path=customXml/itemProps3.xml><?xml version="1.0" encoding="utf-8"?>
<ds:datastoreItem xmlns:ds="http://schemas.openxmlformats.org/officeDocument/2006/customXml" ds:itemID="{38488AA0-FF14-4DFF-BAD8-174FCAD3090D}"/>
</file>

<file path=docProps/app.xml><?xml version="1.0" encoding="utf-8"?>
<Properties xmlns="http://schemas.openxmlformats.org/officeDocument/2006/extended-properties" xmlns:vt="http://schemas.openxmlformats.org/officeDocument/2006/docPropsVTypes">
  <Template>Spectrum.thmx</Template>
  <TotalTime>373</TotalTime>
  <Words>1189</Words>
  <Application>Microsoft Macintosh PowerPoint</Application>
  <PresentationFormat>On-screen Show (4:3)</PresentationFormat>
  <Paragraphs>293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Times New Roman</vt:lpstr>
      <vt:lpstr>Wingdings</vt:lpstr>
      <vt:lpstr>Spectrum</vt:lpstr>
      <vt:lpstr>Syntax Directed Translation</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73</cp:revision>
  <dcterms:created xsi:type="dcterms:W3CDTF">2018-12-10T17:20:29Z</dcterms:created>
  <dcterms:modified xsi:type="dcterms:W3CDTF">2020-10-29T06:23:16Z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