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53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xmlns="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xmlns="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xmlns="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canRead()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canWrite()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getName()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getAbsolutePath()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mkdir()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</TotalTime>
  <Words>583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43</cp:revision>
  <dcterms:created xsi:type="dcterms:W3CDTF">2018-12-10T17:20:29Z</dcterms:created>
  <dcterms:modified xsi:type="dcterms:W3CDTF">2020-04-30T10:20:37Z</dcterms:modified>
</cp:coreProperties>
</file>