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79" r:id="rId5"/>
    <p:sldId id="280" r:id="rId6"/>
    <p:sldId id="281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71C8CA-C310-440C-867D-C86E95939DE1}" v="31" dt="2020-04-29T09:36:43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C071C8CA-C310-440C-867D-C86E95939DE1}"/>
    <pc:docChg chg="undo custSel addSld delSld modSld">
      <pc:chgData name="MIR MD. KAWSUR" userId="f9b2e9bf-e2de-41be-bed1-78ffce4fdd07" providerId="ADAL" clId="{C071C8CA-C310-440C-867D-C86E95939DE1}" dt="2020-04-29T09:36:43.046" v="699"/>
      <pc:docMkLst>
        <pc:docMk/>
      </pc:docMkLst>
      <pc:sldChg chg="modSp mod">
        <pc:chgData name="MIR MD. KAWSUR" userId="f9b2e9bf-e2de-41be-bed1-78ffce4fdd07" providerId="ADAL" clId="{C071C8CA-C310-440C-867D-C86E95939DE1}" dt="2020-04-29T09:35:27.659" v="696" actId="20577"/>
        <pc:sldMkLst>
          <pc:docMk/>
          <pc:sldMk cId="700707328" sldId="256"/>
        </pc:sldMkLst>
        <pc:spChg chg="mod">
          <ac:chgData name="MIR MD. KAWSUR" userId="f9b2e9bf-e2de-41be-bed1-78ffce4fdd07" providerId="ADAL" clId="{C071C8CA-C310-440C-867D-C86E95939DE1}" dt="2020-04-29T09:35:27.659" v="696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IR MD. KAWSUR" userId="f9b2e9bf-e2de-41be-bed1-78ffce4fdd07" providerId="ADAL" clId="{C071C8CA-C310-440C-867D-C86E95939DE1}" dt="2020-04-28T16:02:10.078" v="34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C071C8CA-C310-440C-867D-C86E95939DE1}" dt="2020-04-28T16:30:38.645" v="481" actId="20577"/>
        <pc:sldMkLst>
          <pc:docMk/>
          <pc:sldMk cId="424874041" sldId="257"/>
        </pc:sldMkLst>
        <pc:spChg chg="mod">
          <ac:chgData name="MIR MD. KAWSUR" userId="f9b2e9bf-e2de-41be-bed1-78ffce4fdd07" providerId="ADAL" clId="{C071C8CA-C310-440C-867D-C86E95939DE1}" dt="2020-04-28T16:30:38.645" v="481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MIR MD. KAWSUR" userId="f9b2e9bf-e2de-41be-bed1-78ffce4fdd07" providerId="ADAL" clId="{C071C8CA-C310-440C-867D-C86E95939DE1}" dt="2020-04-28T16:37:36.437" v="677" actId="47"/>
        <pc:sldMkLst>
          <pc:docMk/>
          <pc:sldMk cId="2823762119" sldId="258"/>
        </pc:sldMkLst>
      </pc:sldChg>
      <pc:sldChg chg="modSp mod">
        <pc:chgData name="MIR MD. KAWSUR" userId="f9b2e9bf-e2de-41be-bed1-78ffce4fdd07" providerId="ADAL" clId="{C071C8CA-C310-440C-867D-C86E95939DE1}" dt="2020-04-28T16:37:42.232" v="678" actId="20577"/>
        <pc:sldMkLst>
          <pc:docMk/>
          <pc:sldMk cId="3224969828" sldId="265"/>
        </pc:sldMkLst>
        <pc:spChg chg="mod">
          <ac:chgData name="MIR MD. KAWSUR" userId="f9b2e9bf-e2de-41be-bed1-78ffce4fdd07" providerId="ADAL" clId="{C071C8CA-C310-440C-867D-C86E95939DE1}" dt="2020-04-28T16:37:42.232" v="678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delSp modSp mod modAnim">
        <pc:chgData name="MIR MD. KAWSUR" userId="f9b2e9bf-e2de-41be-bed1-78ffce4fdd07" providerId="ADAL" clId="{C071C8CA-C310-440C-867D-C86E95939DE1}" dt="2020-04-29T09:35:57.448" v="697"/>
        <pc:sldMkLst>
          <pc:docMk/>
          <pc:sldMk cId="2134390752" sldId="266"/>
        </pc:sldMkLst>
        <pc:spChg chg="mod">
          <ac:chgData name="MIR MD. KAWSUR" userId="f9b2e9bf-e2de-41be-bed1-78ffce4fdd07" providerId="ADAL" clId="{C071C8CA-C310-440C-867D-C86E95939DE1}" dt="2020-04-28T16:04:38.562" v="125" actId="20577"/>
          <ac:spMkLst>
            <pc:docMk/>
            <pc:sldMk cId="2134390752" sldId="266"/>
            <ac:spMk id="2" creationId="{00000000-0000-0000-0000-000000000000}"/>
          </ac:spMkLst>
        </pc:spChg>
        <pc:spChg chg="add del">
          <ac:chgData name="MIR MD. KAWSUR" userId="f9b2e9bf-e2de-41be-bed1-78ffce4fdd07" providerId="ADAL" clId="{C071C8CA-C310-440C-867D-C86E95939DE1}" dt="2020-04-28T16:05:34.738" v="189"/>
          <ac:spMkLst>
            <pc:docMk/>
            <pc:sldMk cId="2134390752" sldId="266"/>
            <ac:spMk id="3" creationId="{DB9E82A3-8A11-4EDA-ABFD-35A3C932AB8C}"/>
          </ac:spMkLst>
        </pc:spChg>
        <pc:spChg chg="mod">
          <ac:chgData name="MIR MD. KAWSUR" userId="f9b2e9bf-e2de-41be-bed1-78ffce4fdd07" providerId="ADAL" clId="{C071C8CA-C310-440C-867D-C86E95939DE1}" dt="2020-04-28T16:04:54.586" v="183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C071C8CA-C310-440C-867D-C86E95939DE1}" dt="2020-04-28T16:27:24.835" v="472" actId="20577"/>
          <ac:spMkLst>
            <pc:docMk/>
            <pc:sldMk cId="2134390752" sldId="266"/>
            <ac:spMk id="6" creationId="{37C26D19-85DA-834B-9600-C9820C508897}"/>
          </ac:spMkLst>
        </pc:spChg>
        <pc:spChg chg="add del mod">
          <ac:chgData name="MIR MD. KAWSUR" userId="f9b2e9bf-e2de-41be-bed1-78ffce4fdd07" providerId="ADAL" clId="{C071C8CA-C310-440C-867D-C86E95939DE1}" dt="2020-04-28T16:08:09.092" v="266"/>
          <ac:spMkLst>
            <pc:docMk/>
            <pc:sldMk cId="2134390752" sldId="266"/>
            <ac:spMk id="8" creationId="{8BE54D32-96EE-410B-BFC4-74506379C1EE}"/>
          </ac:spMkLst>
        </pc:spChg>
        <pc:picChg chg="add del mod">
          <ac:chgData name="MIR MD. KAWSUR" userId="f9b2e9bf-e2de-41be-bed1-78ffce4fdd07" providerId="ADAL" clId="{C071C8CA-C310-440C-867D-C86E95939DE1}" dt="2020-04-28T16:07:19.564" v="260" actId="478"/>
          <ac:picMkLst>
            <pc:docMk/>
            <pc:sldMk cId="2134390752" sldId="266"/>
            <ac:picMk id="7" creationId="{3680334E-0396-44C2-9219-A5837253E193}"/>
          </ac:picMkLst>
        </pc:picChg>
      </pc:sldChg>
      <pc:sldChg chg="del">
        <pc:chgData name="MIR MD. KAWSUR" userId="f9b2e9bf-e2de-41be-bed1-78ffce4fdd07" providerId="ADAL" clId="{C071C8CA-C310-440C-867D-C86E95939DE1}" dt="2020-04-28T16:37:32.624" v="667" actId="47"/>
        <pc:sldMkLst>
          <pc:docMk/>
          <pc:sldMk cId="3132154582" sldId="267"/>
        </pc:sldMkLst>
      </pc:sldChg>
      <pc:sldChg chg="del">
        <pc:chgData name="MIR MD. KAWSUR" userId="f9b2e9bf-e2de-41be-bed1-78ffce4fdd07" providerId="ADAL" clId="{C071C8CA-C310-440C-867D-C86E95939DE1}" dt="2020-04-28T16:37:31.754" v="665" actId="47"/>
        <pc:sldMkLst>
          <pc:docMk/>
          <pc:sldMk cId="379164912" sldId="268"/>
        </pc:sldMkLst>
      </pc:sldChg>
      <pc:sldChg chg="del">
        <pc:chgData name="MIR MD. KAWSUR" userId="f9b2e9bf-e2de-41be-bed1-78ffce4fdd07" providerId="ADAL" clId="{C071C8CA-C310-440C-867D-C86E95939DE1}" dt="2020-04-28T16:37:32.187" v="666" actId="47"/>
        <pc:sldMkLst>
          <pc:docMk/>
          <pc:sldMk cId="488175174" sldId="269"/>
        </pc:sldMkLst>
      </pc:sldChg>
      <pc:sldChg chg="del">
        <pc:chgData name="MIR MD. KAWSUR" userId="f9b2e9bf-e2de-41be-bed1-78ffce4fdd07" providerId="ADAL" clId="{C071C8CA-C310-440C-867D-C86E95939DE1}" dt="2020-04-28T16:37:33.559" v="670" actId="47"/>
        <pc:sldMkLst>
          <pc:docMk/>
          <pc:sldMk cId="2946039933" sldId="270"/>
        </pc:sldMkLst>
      </pc:sldChg>
      <pc:sldChg chg="del">
        <pc:chgData name="MIR MD. KAWSUR" userId="f9b2e9bf-e2de-41be-bed1-78ffce4fdd07" providerId="ADAL" clId="{C071C8CA-C310-440C-867D-C86E95939DE1}" dt="2020-04-28T16:37:33.392" v="669" actId="47"/>
        <pc:sldMkLst>
          <pc:docMk/>
          <pc:sldMk cId="538611020" sldId="271"/>
        </pc:sldMkLst>
      </pc:sldChg>
      <pc:sldChg chg="del">
        <pc:chgData name="MIR MD. KAWSUR" userId="f9b2e9bf-e2de-41be-bed1-78ffce4fdd07" providerId="ADAL" clId="{C071C8CA-C310-440C-867D-C86E95939DE1}" dt="2020-04-28T16:37:33.169" v="668" actId="47"/>
        <pc:sldMkLst>
          <pc:docMk/>
          <pc:sldMk cId="2730984201" sldId="272"/>
        </pc:sldMkLst>
      </pc:sldChg>
      <pc:sldChg chg="del">
        <pc:chgData name="MIR MD. KAWSUR" userId="f9b2e9bf-e2de-41be-bed1-78ffce4fdd07" providerId="ADAL" clId="{C071C8CA-C310-440C-867D-C86E95939DE1}" dt="2020-04-28T16:37:33.734" v="671" actId="47"/>
        <pc:sldMkLst>
          <pc:docMk/>
          <pc:sldMk cId="2824015" sldId="273"/>
        </pc:sldMkLst>
      </pc:sldChg>
      <pc:sldChg chg="del">
        <pc:chgData name="MIR MD. KAWSUR" userId="f9b2e9bf-e2de-41be-bed1-78ffce4fdd07" providerId="ADAL" clId="{C071C8CA-C310-440C-867D-C86E95939DE1}" dt="2020-04-28T16:37:34.078" v="673" actId="47"/>
        <pc:sldMkLst>
          <pc:docMk/>
          <pc:sldMk cId="1439937840" sldId="274"/>
        </pc:sldMkLst>
      </pc:sldChg>
      <pc:sldChg chg="del">
        <pc:chgData name="MIR MD. KAWSUR" userId="f9b2e9bf-e2de-41be-bed1-78ffce4fdd07" providerId="ADAL" clId="{C071C8CA-C310-440C-867D-C86E95939DE1}" dt="2020-04-28T16:37:33.928" v="672" actId="47"/>
        <pc:sldMkLst>
          <pc:docMk/>
          <pc:sldMk cId="1773732609" sldId="275"/>
        </pc:sldMkLst>
      </pc:sldChg>
      <pc:sldChg chg="del">
        <pc:chgData name="MIR MD. KAWSUR" userId="f9b2e9bf-e2de-41be-bed1-78ffce4fdd07" providerId="ADAL" clId="{C071C8CA-C310-440C-867D-C86E95939DE1}" dt="2020-04-28T16:37:34.529" v="674" actId="47"/>
        <pc:sldMkLst>
          <pc:docMk/>
          <pc:sldMk cId="2966524781" sldId="276"/>
        </pc:sldMkLst>
      </pc:sldChg>
      <pc:sldChg chg="del">
        <pc:chgData name="MIR MD. KAWSUR" userId="f9b2e9bf-e2de-41be-bed1-78ffce4fdd07" providerId="ADAL" clId="{C071C8CA-C310-440C-867D-C86E95939DE1}" dt="2020-04-28T16:37:35.010" v="675" actId="47"/>
        <pc:sldMkLst>
          <pc:docMk/>
          <pc:sldMk cId="2383403374" sldId="277"/>
        </pc:sldMkLst>
      </pc:sldChg>
      <pc:sldChg chg="del">
        <pc:chgData name="MIR MD. KAWSUR" userId="f9b2e9bf-e2de-41be-bed1-78ffce4fdd07" providerId="ADAL" clId="{C071C8CA-C310-440C-867D-C86E95939DE1}" dt="2020-04-28T16:37:35.493" v="676" actId="47"/>
        <pc:sldMkLst>
          <pc:docMk/>
          <pc:sldMk cId="1290791371" sldId="278"/>
        </pc:sldMkLst>
      </pc:sldChg>
      <pc:sldChg chg="delSp modSp add mod">
        <pc:chgData name="MIR MD. KAWSUR" userId="f9b2e9bf-e2de-41be-bed1-78ffce4fdd07" providerId="ADAL" clId="{C071C8CA-C310-440C-867D-C86E95939DE1}" dt="2020-04-28T16:31:50.384" v="487" actId="20577"/>
        <pc:sldMkLst>
          <pc:docMk/>
          <pc:sldMk cId="4251202368" sldId="279"/>
        </pc:sldMkLst>
        <pc:spChg chg="mod">
          <ac:chgData name="MIR MD. KAWSUR" userId="f9b2e9bf-e2de-41be-bed1-78ffce4fdd07" providerId="ADAL" clId="{C071C8CA-C310-440C-867D-C86E95939DE1}" dt="2020-04-28T16:11:44.174" v="334" actId="20577"/>
          <ac:spMkLst>
            <pc:docMk/>
            <pc:sldMk cId="4251202368" sldId="279"/>
            <ac:spMk id="5" creationId="{3322CB79-31E6-2043-9768-6699756B1FD4}"/>
          </ac:spMkLst>
        </pc:spChg>
        <pc:spChg chg="mod">
          <ac:chgData name="MIR MD. KAWSUR" userId="f9b2e9bf-e2de-41be-bed1-78ffce4fdd07" providerId="ADAL" clId="{C071C8CA-C310-440C-867D-C86E95939DE1}" dt="2020-04-28T16:31:50.384" v="487" actId="20577"/>
          <ac:spMkLst>
            <pc:docMk/>
            <pc:sldMk cId="4251202368" sldId="279"/>
            <ac:spMk id="6" creationId="{37C26D19-85DA-834B-9600-C9820C508897}"/>
          </ac:spMkLst>
        </pc:spChg>
        <pc:picChg chg="del">
          <ac:chgData name="MIR MD. KAWSUR" userId="f9b2e9bf-e2de-41be-bed1-78ffce4fdd07" providerId="ADAL" clId="{C071C8CA-C310-440C-867D-C86E95939DE1}" dt="2020-04-28T16:11:11.598" v="283" actId="478"/>
          <ac:picMkLst>
            <pc:docMk/>
            <pc:sldMk cId="4251202368" sldId="279"/>
            <ac:picMk id="7" creationId="{3680334E-0396-44C2-9219-A5837253E193}"/>
          </ac:picMkLst>
        </pc:picChg>
      </pc:sldChg>
      <pc:sldChg chg="modSp add mod">
        <pc:chgData name="MIR MD. KAWSUR" userId="f9b2e9bf-e2de-41be-bed1-78ffce4fdd07" providerId="ADAL" clId="{C071C8CA-C310-440C-867D-C86E95939DE1}" dt="2020-04-28T16:32:47.694" v="532"/>
        <pc:sldMkLst>
          <pc:docMk/>
          <pc:sldMk cId="2779100324" sldId="280"/>
        </pc:sldMkLst>
        <pc:spChg chg="mod">
          <ac:chgData name="MIR MD. KAWSUR" userId="f9b2e9bf-e2de-41be-bed1-78ffce4fdd07" providerId="ADAL" clId="{C071C8CA-C310-440C-867D-C86E95939DE1}" dt="2020-04-28T16:31:58.393" v="497" actId="20577"/>
          <ac:spMkLst>
            <pc:docMk/>
            <pc:sldMk cId="2779100324" sldId="280"/>
            <ac:spMk id="2" creationId="{00000000-0000-0000-0000-000000000000}"/>
          </ac:spMkLst>
        </pc:spChg>
        <pc:spChg chg="mod">
          <ac:chgData name="MIR MD. KAWSUR" userId="f9b2e9bf-e2de-41be-bed1-78ffce4fdd07" providerId="ADAL" clId="{C071C8CA-C310-440C-867D-C86E95939DE1}" dt="2020-04-28T16:32:07.885" v="519" actId="20577"/>
          <ac:spMkLst>
            <pc:docMk/>
            <pc:sldMk cId="2779100324" sldId="280"/>
            <ac:spMk id="5" creationId="{3322CB79-31E6-2043-9768-6699756B1FD4}"/>
          </ac:spMkLst>
        </pc:spChg>
        <pc:spChg chg="mod">
          <ac:chgData name="MIR MD. KAWSUR" userId="f9b2e9bf-e2de-41be-bed1-78ffce4fdd07" providerId="ADAL" clId="{C071C8CA-C310-440C-867D-C86E95939DE1}" dt="2020-04-28T16:32:47.694" v="532"/>
          <ac:spMkLst>
            <pc:docMk/>
            <pc:sldMk cId="2779100324" sldId="280"/>
            <ac:spMk id="6" creationId="{37C26D19-85DA-834B-9600-C9820C508897}"/>
          </ac:spMkLst>
        </pc:spChg>
      </pc:sldChg>
      <pc:sldChg chg="add del">
        <pc:chgData name="MIR MD. KAWSUR" userId="f9b2e9bf-e2de-41be-bed1-78ffce4fdd07" providerId="ADAL" clId="{C071C8CA-C310-440C-867D-C86E95939DE1}" dt="2020-04-28T16:31:41.793" v="484"/>
        <pc:sldMkLst>
          <pc:docMk/>
          <pc:sldMk cId="3995068360" sldId="280"/>
        </pc:sldMkLst>
      </pc:sldChg>
      <pc:sldChg chg="addSp modSp add mod modAnim">
        <pc:chgData name="MIR MD. KAWSUR" userId="f9b2e9bf-e2de-41be-bed1-78ffce4fdd07" providerId="ADAL" clId="{C071C8CA-C310-440C-867D-C86E95939DE1}" dt="2020-04-29T09:36:43.046" v="699"/>
        <pc:sldMkLst>
          <pc:docMk/>
          <pc:sldMk cId="544965287" sldId="281"/>
        </pc:sldMkLst>
        <pc:spChg chg="mod">
          <ac:chgData name="MIR MD. KAWSUR" userId="f9b2e9bf-e2de-41be-bed1-78ffce4fdd07" providerId="ADAL" clId="{C071C8CA-C310-440C-867D-C86E95939DE1}" dt="2020-04-28T16:35:18.355" v="584" actId="20577"/>
          <ac:spMkLst>
            <pc:docMk/>
            <pc:sldMk cId="544965287" sldId="281"/>
            <ac:spMk id="2" creationId="{00000000-0000-0000-0000-000000000000}"/>
          </ac:spMkLst>
        </pc:spChg>
        <pc:spChg chg="mod">
          <ac:chgData name="MIR MD. KAWSUR" userId="f9b2e9bf-e2de-41be-bed1-78ffce4fdd07" providerId="ADAL" clId="{C071C8CA-C310-440C-867D-C86E95939DE1}" dt="2020-04-28T16:35:40.820" v="639" actId="20577"/>
          <ac:spMkLst>
            <pc:docMk/>
            <pc:sldMk cId="544965287" sldId="281"/>
            <ac:spMk id="5" creationId="{3322CB79-31E6-2043-9768-6699756B1FD4}"/>
          </ac:spMkLst>
        </pc:spChg>
        <pc:spChg chg="mod">
          <ac:chgData name="MIR MD. KAWSUR" userId="f9b2e9bf-e2de-41be-bed1-78ffce4fdd07" providerId="ADAL" clId="{C071C8CA-C310-440C-867D-C86E95939DE1}" dt="2020-04-28T16:37:04.506" v="663" actId="20577"/>
          <ac:spMkLst>
            <pc:docMk/>
            <pc:sldMk cId="544965287" sldId="281"/>
            <ac:spMk id="6" creationId="{37C26D19-85DA-834B-9600-C9820C508897}"/>
          </ac:spMkLst>
        </pc:spChg>
        <pc:picChg chg="add mod">
          <ac:chgData name="MIR MD. KAWSUR" userId="f9b2e9bf-e2de-41be-bed1-78ffce4fdd07" providerId="ADAL" clId="{C071C8CA-C310-440C-867D-C86E95939DE1}" dt="2020-04-28T16:37:12.870" v="664" actId="1076"/>
          <ac:picMkLst>
            <pc:docMk/>
            <pc:sldMk cId="544965287" sldId="281"/>
            <ac:picMk id="4" creationId="{8E391368-C862-435E-A303-FED65197ABF5}"/>
          </ac:picMkLst>
        </pc:picChg>
      </pc:sldChg>
    </pc:docChg>
  </pc:docChgLst>
  <pc:docChgLst>
    <pc:chgData name="MIR MD. KAWSUR" userId="f9b2e9bf-e2de-41be-bed1-78ffce4fdd07" providerId="ADAL" clId="{ADBCB527-9EE9-42ED-A001-CACA2B7DAF4D}"/>
    <pc:docChg chg="undo redo custSel mod addSld delSld modSld sldOrd">
      <pc:chgData name="MIR MD. KAWSUR" userId="f9b2e9bf-e2de-41be-bed1-78ffce4fdd07" providerId="ADAL" clId="{ADBCB527-9EE9-42ED-A001-CACA2B7DAF4D}" dt="2020-04-28T04:36:21.742" v="4738" actId="20577"/>
      <pc:docMkLst>
        <pc:docMk/>
      </pc:docMkLst>
      <pc:sldChg chg="modSp mod">
        <pc:chgData name="MIR MD. KAWSUR" userId="f9b2e9bf-e2de-41be-bed1-78ffce4fdd07" providerId="ADAL" clId="{ADBCB527-9EE9-42ED-A001-CACA2B7DAF4D}" dt="2020-04-26T06:36:21.046" v="131" actId="20577"/>
        <pc:sldMkLst>
          <pc:docMk/>
          <pc:sldMk cId="700707328" sldId="256"/>
        </pc:sldMkLst>
        <pc:spChg chg="mod">
          <ac:chgData name="MIR MD. KAWSUR" userId="f9b2e9bf-e2de-41be-bed1-78ffce4fdd07" providerId="ADAL" clId="{ADBCB527-9EE9-42ED-A001-CACA2B7DAF4D}" dt="2020-04-26T06:18:32.124" v="42" actId="20577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30:25.385" v="87" actId="20577"/>
          <ac:spMkLst>
            <pc:docMk/>
            <pc:sldMk cId="700707328" sldId="256"/>
            <ac:spMk id="8" creationId="{FF0F860A-68ED-3A45-9B2E-50E8CE1BC6B7}"/>
          </ac:spMkLst>
        </pc:spChg>
        <pc:graphicFrameChg chg="mod modGraphic">
          <ac:chgData name="MIR MD. KAWSUR" userId="f9b2e9bf-e2de-41be-bed1-78ffce4fdd07" providerId="ADAL" clId="{ADBCB527-9EE9-42ED-A001-CACA2B7DAF4D}" dt="2020-04-26T06:36:21.046" v="13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ADBCB527-9EE9-42ED-A001-CACA2B7DAF4D}" dt="2020-04-26T06:37:13.014" v="247" actId="20577"/>
        <pc:sldMkLst>
          <pc:docMk/>
          <pc:sldMk cId="424874041" sldId="257"/>
        </pc:sldMkLst>
        <pc:spChg chg="mod">
          <ac:chgData name="MIR MD. KAWSUR" userId="f9b2e9bf-e2de-41be-bed1-78ffce4fdd07" providerId="ADAL" clId="{ADBCB527-9EE9-42ED-A001-CACA2B7DAF4D}" dt="2020-04-26T06:37:13.014" v="24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Sp modSp mod">
        <pc:chgData name="MIR MD. KAWSUR" userId="f9b2e9bf-e2de-41be-bed1-78ffce4fdd07" providerId="ADAL" clId="{ADBCB527-9EE9-42ED-A001-CACA2B7DAF4D}" dt="2020-04-27T10:01:52.423" v="2174" actId="1076"/>
        <pc:sldMkLst>
          <pc:docMk/>
          <pc:sldMk cId="1923382373" sldId="264"/>
        </pc:sldMkLst>
        <pc:spChg chg="mod">
          <ac:chgData name="MIR MD. KAWSUR" userId="f9b2e9bf-e2de-41be-bed1-78ffce4fdd07" providerId="ADAL" clId="{ADBCB527-9EE9-42ED-A001-CACA2B7DAF4D}" dt="2020-04-27T10:01:16.223" v="2167" actId="20577"/>
          <ac:spMkLst>
            <pc:docMk/>
            <pc:sldMk cId="1923382373" sldId="264"/>
            <ac:spMk id="5" creationId="{F2944A7F-5AE5-EC49-82AF-722C8C8F62C6}"/>
          </ac:spMkLst>
        </pc:spChg>
        <pc:picChg chg="add mod">
          <ac:chgData name="MIR MD. KAWSUR" userId="f9b2e9bf-e2de-41be-bed1-78ffce4fdd07" providerId="ADAL" clId="{ADBCB527-9EE9-42ED-A001-CACA2B7DAF4D}" dt="2020-04-27T10:01:52.423" v="2174" actId="1076"/>
          <ac:picMkLst>
            <pc:docMk/>
            <pc:sldMk cId="1923382373" sldId="264"/>
            <ac:picMk id="3" creationId="{66BB96CC-81B0-46C9-A6FC-228FB5234B39}"/>
          </ac:picMkLst>
        </pc:picChg>
      </pc:sldChg>
      <pc:sldChg chg="modSp mod">
        <pc:chgData name="MIR MD. KAWSUR" userId="f9b2e9bf-e2de-41be-bed1-78ffce4fdd07" providerId="ADAL" clId="{ADBCB527-9EE9-42ED-A001-CACA2B7DAF4D}" dt="2020-04-27T09:57:44.975" v="2075"/>
        <pc:sldMkLst>
          <pc:docMk/>
          <pc:sldMk cId="3224969828" sldId="265"/>
        </pc:sldMkLst>
        <pc:spChg chg="mod">
          <ac:chgData name="MIR MD. KAWSUR" userId="f9b2e9bf-e2de-41be-bed1-78ffce4fdd07" providerId="ADAL" clId="{ADBCB527-9EE9-42ED-A001-CACA2B7DAF4D}" dt="2020-04-27T09:57:44.975" v="2075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ADBCB527-9EE9-42ED-A001-CACA2B7DAF4D}" dt="2020-04-26T19:43:01.335" v="10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ADBCB527-9EE9-42ED-A001-CACA2B7DAF4D}" dt="2020-04-26T06:37:35.662" v="292" actId="27636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43:01.335" v="1026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21:11.988" v="499" actId="113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 mod modClrScheme chgLayout">
        <pc:chgData name="MIR MD. KAWSUR" userId="f9b2e9bf-e2de-41be-bed1-78ffce4fdd07" providerId="ADAL" clId="{ADBCB527-9EE9-42ED-A001-CACA2B7DAF4D}" dt="2020-04-27T08:47:21.329" v="2057" actId="14100"/>
        <pc:sldMkLst>
          <pc:docMk/>
          <pc:sldMk cId="3132154582" sldId="267"/>
        </pc:sldMkLst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2" creationId="{00000000-0000-0000-0000-000000000000}"/>
          </ac:spMkLst>
        </pc:spChg>
        <pc:spChg chg="add del mod ord">
          <ac:chgData name="MIR MD. KAWSUR" userId="f9b2e9bf-e2de-41be-bed1-78ffce4fdd07" providerId="ADAL" clId="{ADBCB527-9EE9-42ED-A001-CACA2B7DAF4D}" dt="2020-04-27T08:46:53.861" v="2053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5" creationId="{3322CB79-31E6-2043-9768-6699756B1FD4}"/>
          </ac:spMkLst>
        </pc:spChg>
        <pc:spChg chg="add del mod">
          <ac:chgData name="MIR MD. KAWSUR" userId="f9b2e9bf-e2de-41be-bed1-78ffce4fdd07" providerId="ADAL" clId="{ADBCB527-9EE9-42ED-A001-CACA2B7DAF4D}" dt="2020-04-27T08:45:12.012" v="2025"/>
          <ac:spMkLst>
            <pc:docMk/>
            <pc:sldMk cId="3132154582" sldId="267"/>
            <ac:spMk id="7" creationId="{B5727ACA-B1E9-45C2-A496-1F91393545A9}"/>
          </ac:spMkLst>
        </pc:spChg>
        <pc:spChg chg="add del 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11" creationId="{C5D88FC8-583C-4585-B9D9-14CC2F815273}"/>
          </ac:spMkLst>
        </pc:spChg>
        <pc:picChg chg="add del mod">
          <ac:chgData name="MIR MD. KAWSUR" userId="f9b2e9bf-e2de-41be-bed1-78ffce4fdd07" providerId="ADAL" clId="{ADBCB527-9EE9-42ED-A001-CACA2B7DAF4D}" dt="2020-04-27T08:44:50.978" v="2020" actId="478"/>
          <ac:picMkLst>
            <pc:docMk/>
            <pc:sldMk cId="3132154582" sldId="267"/>
            <ac:picMk id="6" creationId="{60BE6683-DBE4-4CCA-9587-941BFC86CD23}"/>
          </ac:picMkLst>
        </pc:picChg>
        <pc:picChg chg="add mod">
          <ac:chgData name="MIR MD. KAWSUR" userId="f9b2e9bf-e2de-41be-bed1-78ffce4fdd07" providerId="ADAL" clId="{ADBCB527-9EE9-42ED-A001-CACA2B7DAF4D}" dt="2020-04-27T08:47:21.329" v="2057" actId="14100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modSp add mod">
        <pc:chgData name="MIR MD. KAWSUR" userId="f9b2e9bf-e2de-41be-bed1-78ffce4fdd07" providerId="ADAL" clId="{ADBCB527-9EE9-42ED-A001-CACA2B7DAF4D}" dt="2020-04-26T20:31:01.771" v="1585" actId="1076"/>
        <pc:sldMkLst>
          <pc:docMk/>
          <pc:sldMk cId="379164912" sldId="268"/>
        </pc:sldMkLst>
        <pc:spChg chg="mod">
          <ac:chgData name="MIR MD. KAWSUR" userId="f9b2e9bf-e2de-41be-bed1-78ffce4fdd07" providerId="ADAL" clId="{ADBCB527-9EE9-42ED-A001-CACA2B7DAF4D}" dt="2020-04-26T19:27:09.631" v="1022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34:09.430" v="586" actId="5793"/>
          <ac:spMkLst>
            <pc:docMk/>
            <pc:sldMk cId="379164912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ADBCB527-9EE9-42ED-A001-CACA2B7DAF4D}" dt="2020-04-26T20:31:01.771" v="1585" actId="1076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delSp modSp add mod">
        <pc:chgData name="MIR MD. KAWSUR" userId="f9b2e9bf-e2de-41be-bed1-78ffce4fdd07" providerId="ADAL" clId="{ADBCB527-9EE9-42ED-A001-CACA2B7DAF4D}" dt="2020-04-27T06:17:07.118" v="1781" actId="113"/>
        <pc:sldMkLst>
          <pc:docMk/>
          <pc:sldMk cId="488175174" sldId="269"/>
        </pc:sldMkLst>
        <pc:spChg chg="mod">
          <ac:chgData name="MIR MD. KAWSUR" userId="f9b2e9bf-e2de-41be-bed1-78ffce4fdd07" providerId="ADAL" clId="{ADBCB527-9EE9-42ED-A001-CACA2B7DAF4D}" dt="2020-04-26T19:24:56.904" v="1008" actId="1076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27:14.302" v="1024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7T06:17:07.118" v="1781" actId="113"/>
          <ac:spMkLst>
            <pc:docMk/>
            <pc:sldMk cId="488175174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ADBCB527-9EE9-42ED-A001-CACA2B7DAF4D}" dt="2020-04-26T19:16:41.774" v="930" actId="478"/>
          <ac:graphicFrameMkLst>
            <pc:docMk/>
            <pc:sldMk cId="488175174" sldId="269"/>
            <ac:graphicFrameMk id="3" creationId="{57B55252-0C09-4D90-8CEE-1045D7819BA6}"/>
          </ac:graphicFrameMkLst>
        </pc:graphicFrameChg>
      </pc:sldChg>
      <pc:sldChg chg="modSp add mod">
        <pc:chgData name="MIR MD. KAWSUR" userId="f9b2e9bf-e2de-41be-bed1-78ffce4fdd07" providerId="ADAL" clId="{ADBCB527-9EE9-42ED-A001-CACA2B7DAF4D}" dt="2020-04-27T14:17:43.702" v="3985" actId="113"/>
        <pc:sldMkLst>
          <pc:docMk/>
          <pc:sldMk cId="2946039933" sldId="270"/>
        </pc:sldMkLst>
        <pc:spChg chg="mod">
          <ac:chgData name="MIR MD. KAWSUR" userId="f9b2e9bf-e2de-41be-bed1-78ffce4fdd07" providerId="ADAL" clId="{ADBCB527-9EE9-42ED-A001-CACA2B7DAF4D}" dt="2020-04-27T14:17:43.702" v="3985" actId="113"/>
          <ac:spMkLst>
            <pc:docMk/>
            <pc:sldMk cId="2946039933" sldId="27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0:22:08.481" v="2621" actId="20577"/>
          <ac:spMkLst>
            <pc:docMk/>
            <pc:sldMk cId="2946039933" sldId="270"/>
            <ac:spMk id="5" creationId="{3322CB79-31E6-2043-9768-6699756B1FD4}"/>
          </ac:spMkLst>
        </pc:spChg>
      </pc:sldChg>
      <pc:sldChg chg="addSp delSp modSp add mod ord">
        <pc:chgData name="MIR MD. KAWSUR" userId="f9b2e9bf-e2de-41be-bed1-78ffce4fdd07" providerId="ADAL" clId="{ADBCB527-9EE9-42ED-A001-CACA2B7DAF4D}" dt="2020-04-27T11:37:40.132" v="2988" actId="20577"/>
        <pc:sldMkLst>
          <pc:docMk/>
          <pc:sldMk cId="538611020" sldId="271"/>
        </pc:sldMkLst>
        <pc:spChg chg="add mod">
          <ac:chgData name="MIR MD. KAWSUR" userId="f9b2e9bf-e2de-41be-bed1-78ffce4fdd07" providerId="ADAL" clId="{ADBCB527-9EE9-42ED-A001-CACA2B7DAF4D}" dt="2020-04-27T11:37:40.132" v="2988" actId="20577"/>
          <ac:spMkLst>
            <pc:docMk/>
            <pc:sldMk cId="538611020" sldId="271"/>
            <ac:spMk id="3" creationId="{1E88E776-890E-4FC2-9948-EF62CF0CF179}"/>
          </ac:spMkLst>
        </pc:spChg>
        <pc:spChg chg="del mod">
          <ac:chgData name="MIR MD. KAWSUR" userId="f9b2e9bf-e2de-41be-bed1-78ffce4fdd07" providerId="ADAL" clId="{ADBCB527-9EE9-42ED-A001-CACA2B7DAF4D}" dt="2020-04-26T20:37:10.052" v="1593"/>
          <ac:spMkLst>
            <pc:docMk/>
            <pc:sldMk cId="538611020" sldId="27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6:42:44.827" v="1910" actId="21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7T10:11:45.015" v="2177"/>
          <ac:spMkLst>
            <pc:docMk/>
            <pc:sldMk cId="538611020" sldId="271"/>
            <ac:spMk id="6" creationId="{ABEF5C24-5238-4706-A29F-77212C647C7D}"/>
          </ac:spMkLst>
        </pc:spChg>
      </pc:sldChg>
      <pc:sldChg chg="modSp add mod">
        <pc:chgData name="MIR MD. KAWSUR" userId="f9b2e9bf-e2de-41be-bed1-78ffce4fdd07" providerId="ADAL" clId="{ADBCB527-9EE9-42ED-A001-CACA2B7DAF4D}" dt="2020-04-27T09:58:25.581" v="2082" actId="113"/>
        <pc:sldMkLst>
          <pc:docMk/>
          <pc:sldMk cId="2730984201" sldId="272"/>
        </pc:sldMkLst>
        <pc:spChg chg="mod">
          <ac:chgData name="MIR MD. KAWSUR" userId="f9b2e9bf-e2de-41be-bed1-78ffce4fdd07" providerId="ADAL" clId="{ADBCB527-9EE9-42ED-A001-CACA2B7DAF4D}" dt="2020-04-27T09:58:25.581" v="2082" actId="113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8:08.012" v="2069" actId="20577"/>
          <ac:spMkLst>
            <pc:docMk/>
            <pc:sldMk cId="2730984201" sldId="272"/>
            <ac:spMk id="5" creationId="{3322CB79-31E6-2043-9768-6699756B1FD4}"/>
          </ac:spMkLst>
        </pc:spChg>
      </pc:sldChg>
      <pc:sldChg chg="addSp modSp add mod">
        <pc:chgData name="MIR MD. KAWSUR" userId="f9b2e9bf-e2de-41be-bed1-78ffce4fdd07" providerId="ADAL" clId="{ADBCB527-9EE9-42ED-A001-CACA2B7DAF4D}" dt="2020-04-27T14:06:55.930" v="3349" actId="1076"/>
        <pc:sldMkLst>
          <pc:docMk/>
          <pc:sldMk cId="2824015" sldId="273"/>
        </pc:sldMkLst>
        <pc:spChg chg="mod">
          <ac:chgData name="MIR MD. KAWSUR" userId="f9b2e9bf-e2de-41be-bed1-78ffce4fdd07" providerId="ADAL" clId="{ADBCB527-9EE9-42ED-A001-CACA2B7DAF4D}" dt="2020-04-27T14:06:55.426" v="3347" actId="20577"/>
          <ac:spMkLst>
            <pc:docMk/>
            <pc:sldMk cId="2824015" sldId="273"/>
            <ac:spMk id="4" creationId="{E00A471B-FCB5-3949-B014-0D06C67E41B3}"/>
          </ac:spMkLst>
        </pc:spChg>
        <pc:picChg chg="add mod">
          <ac:chgData name="MIR MD. KAWSUR" userId="f9b2e9bf-e2de-41be-bed1-78ffce4fdd07" providerId="ADAL" clId="{ADBCB527-9EE9-42ED-A001-CACA2B7DAF4D}" dt="2020-04-27T14:06:55.930" v="3349" actId="1076"/>
          <ac:picMkLst>
            <pc:docMk/>
            <pc:sldMk cId="2824015" sldId="273"/>
            <ac:picMk id="6" creationId="{4246A938-D17F-4C9B-9DB4-06ACAC6384C4}"/>
          </ac:picMkLst>
        </pc:picChg>
      </pc:sldChg>
      <pc:sldChg chg="new del">
        <pc:chgData name="MIR MD. KAWSUR" userId="f9b2e9bf-e2de-41be-bed1-78ffce4fdd07" providerId="ADAL" clId="{ADBCB527-9EE9-42ED-A001-CACA2B7DAF4D}" dt="2020-04-27T11:35:32.640" v="2974" actId="2696"/>
        <pc:sldMkLst>
          <pc:docMk/>
          <pc:sldMk cId="612407257" sldId="273"/>
        </pc:sldMkLst>
      </pc:sldChg>
      <pc:sldChg chg="new del">
        <pc:chgData name="MIR MD. KAWSUR" userId="f9b2e9bf-e2de-41be-bed1-78ffce4fdd07" providerId="ADAL" clId="{ADBCB527-9EE9-42ED-A001-CACA2B7DAF4D}" dt="2020-04-27T11:35:43.708" v="2977" actId="47"/>
        <pc:sldMkLst>
          <pc:docMk/>
          <pc:sldMk cId="4110423596" sldId="273"/>
        </pc:sldMkLst>
      </pc:sldChg>
      <pc:sldChg chg="delSp modSp add mod">
        <pc:chgData name="MIR MD. KAWSUR" userId="f9b2e9bf-e2de-41be-bed1-78ffce4fdd07" providerId="ADAL" clId="{ADBCB527-9EE9-42ED-A001-CACA2B7DAF4D}" dt="2020-04-27T14:59:04.354" v="4696" actId="113"/>
        <pc:sldMkLst>
          <pc:docMk/>
          <pc:sldMk cId="1439937840" sldId="274"/>
        </pc:sldMkLst>
        <pc:spChg chg="mod">
          <ac:chgData name="MIR MD. KAWSUR" userId="f9b2e9bf-e2de-41be-bed1-78ffce4fdd07" providerId="ADAL" clId="{ADBCB527-9EE9-42ED-A001-CACA2B7DAF4D}" dt="2020-04-27T14:59:04.354" v="4696" actId="113"/>
          <ac:spMkLst>
            <pc:docMk/>
            <pc:sldMk cId="1439937840" sldId="274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3:53:23.561" v="3171" actId="20577"/>
          <ac:spMkLst>
            <pc:docMk/>
            <pc:sldMk cId="1439937840" sldId="274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7T13:53:26.665" v="3172" actId="478"/>
          <ac:picMkLst>
            <pc:docMk/>
            <pc:sldMk cId="1439937840" sldId="274"/>
            <ac:picMk id="6" creationId="{4246A938-D17F-4C9B-9DB4-06ACAC6384C4}"/>
          </ac:picMkLst>
        </pc:picChg>
      </pc:sldChg>
      <pc:sldChg chg="addSp delSp modSp add del mod">
        <pc:chgData name="MIR MD. KAWSUR" userId="f9b2e9bf-e2de-41be-bed1-78ffce4fdd07" providerId="ADAL" clId="{ADBCB527-9EE9-42ED-A001-CACA2B7DAF4D}" dt="2020-04-27T14:14:26.659" v="3961" actId="20577"/>
        <pc:sldMkLst>
          <pc:docMk/>
          <pc:sldMk cId="1773732609" sldId="275"/>
        </pc:sldMkLst>
        <pc:spChg chg="mod">
          <ac:chgData name="MIR MD. KAWSUR" userId="f9b2e9bf-e2de-41be-bed1-78ffce4fdd07" providerId="ADAL" clId="{ADBCB527-9EE9-42ED-A001-CACA2B7DAF4D}" dt="2020-04-27T14:14:26.659" v="3961" actId="20577"/>
          <ac:spMkLst>
            <pc:docMk/>
            <pc:sldMk cId="1773732609" sldId="275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14:13.703" v="3953" actId="20577"/>
          <ac:spMkLst>
            <pc:docMk/>
            <pc:sldMk cId="1773732609" sldId="275"/>
            <ac:spMk id="5" creationId="{3322CB79-31E6-2043-9768-6699756B1FD4}"/>
          </ac:spMkLst>
        </pc:spChg>
        <pc:picChg chg="add del">
          <ac:chgData name="MIR MD. KAWSUR" userId="f9b2e9bf-e2de-41be-bed1-78ffce4fdd07" providerId="ADAL" clId="{ADBCB527-9EE9-42ED-A001-CACA2B7DAF4D}" dt="2020-04-27T14:06:56.920" v="3351" actId="478"/>
          <ac:picMkLst>
            <pc:docMk/>
            <pc:sldMk cId="1773732609" sldId="275"/>
            <ac:picMk id="6" creationId="{4246A938-D17F-4C9B-9DB4-06ACAC6384C4}"/>
          </ac:picMkLst>
        </pc:picChg>
      </pc:sldChg>
      <pc:sldChg chg="modSp add mod">
        <pc:chgData name="MIR MD. KAWSUR" userId="f9b2e9bf-e2de-41be-bed1-78ffce4fdd07" providerId="ADAL" clId="{ADBCB527-9EE9-42ED-A001-CACA2B7DAF4D}" dt="2020-04-27T14:56:55.019" v="4695" actId="12"/>
        <pc:sldMkLst>
          <pc:docMk/>
          <pc:sldMk cId="2966524781" sldId="276"/>
        </pc:sldMkLst>
        <pc:spChg chg="mod">
          <ac:chgData name="MIR MD. KAWSUR" userId="f9b2e9bf-e2de-41be-bed1-78ffce4fdd07" providerId="ADAL" clId="{ADBCB527-9EE9-42ED-A001-CACA2B7DAF4D}" dt="2020-04-27T14:56:55.019" v="4695" actId="12"/>
          <ac:spMkLst>
            <pc:docMk/>
            <pc:sldMk cId="2966524781" sldId="276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42:35.376" v="4668" actId="20577"/>
          <ac:spMkLst>
            <pc:docMk/>
            <pc:sldMk cId="2966524781" sldId="276"/>
            <ac:spMk id="5" creationId="{3322CB79-31E6-2043-9768-6699756B1FD4}"/>
          </ac:spMkLst>
        </pc:spChg>
      </pc:sldChg>
      <pc:sldChg chg="modSp add mod">
        <pc:chgData name="MIR MD. KAWSUR" userId="f9b2e9bf-e2de-41be-bed1-78ffce4fdd07" providerId="ADAL" clId="{ADBCB527-9EE9-42ED-A001-CACA2B7DAF4D}" dt="2020-04-28T04:35:57.218" v="4721" actId="20577"/>
        <pc:sldMkLst>
          <pc:docMk/>
          <pc:sldMk cId="2383403374" sldId="277"/>
        </pc:sldMkLst>
        <pc:spChg chg="mod">
          <ac:chgData name="MIR MD. KAWSUR" userId="f9b2e9bf-e2de-41be-bed1-78ffce4fdd07" providerId="ADAL" clId="{ADBCB527-9EE9-42ED-A001-CACA2B7DAF4D}" dt="2020-04-27T15:00:40.021" v="4716" actId="20577"/>
          <ac:spMkLst>
            <pc:docMk/>
            <pc:sldMk cId="2383403374" sldId="277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04:35:57.218" v="4721" actId="20577"/>
          <ac:spMkLst>
            <pc:docMk/>
            <pc:sldMk cId="2383403374" sldId="277"/>
            <ac:spMk id="4" creationId="{E00A471B-FCB5-3949-B014-0D06C67E41B3}"/>
          </ac:spMkLst>
        </pc:spChg>
      </pc:sldChg>
      <pc:sldChg chg="modSp add mod">
        <pc:chgData name="MIR MD. KAWSUR" userId="f9b2e9bf-e2de-41be-bed1-78ffce4fdd07" providerId="ADAL" clId="{ADBCB527-9EE9-42ED-A001-CACA2B7DAF4D}" dt="2020-04-28T04:36:21.742" v="4738" actId="20577"/>
        <pc:sldMkLst>
          <pc:docMk/>
          <pc:sldMk cId="1290791371" sldId="278"/>
        </pc:sldMkLst>
        <pc:spChg chg="mod">
          <ac:chgData name="MIR MD. KAWSUR" userId="f9b2e9bf-e2de-41be-bed1-78ffce4fdd07" providerId="ADAL" clId="{ADBCB527-9EE9-42ED-A001-CACA2B7DAF4D}" dt="2020-04-28T04:36:21.742" v="4738" actId="20577"/>
          <ac:spMkLst>
            <pc:docMk/>
            <pc:sldMk cId="1290791371" sldId="278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Static Block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66733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199511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177787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84964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 smtClean="0"/>
                        <a:t>Rushee</a:t>
                      </a:r>
                      <a:r>
                        <a:rPr lang="en-US" i="1" smtClean="0"/>
                        <a:t> &amp; rushee@aiub.edu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Object Oriented Programming 1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Static Block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Multiple Static Initializer Blocks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Alternative ways to Static Block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Static Block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Static Block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static block is a normal block of code enclosed in braces, </a:t>
            </a:r>
            <a:r>
              <a:rPr lang="en-US" b="1" dirty="0"/>
              <a:t>{ }</a:t>
            </a:r>
            <a:r>
              <a:rPr lang="en-US" dirty="0"/>
              <a:t>, and preceded by the </a:t>
            </a:r>
            <a:r>
              <a:rPr lang="en-US" b="1" dirty="0"/>
              <a:t>static</a:t>
            </a:r>
            <a:r>
              <a:rPr lang="en-US" dirty="0"/>
              <a:t> keyword.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static block is also called </a:t>
            </a:r>
            <a:r>
              <a:rPr lang="en-US" b="1" dirty="0"/>
              <a:t>static initialization block</a:t>
            </a:r>
            <a:r>
              <a:rPr lang="en-US" dirty="0"/>
              <a:t>.</a:t>
            </a:r>
            <a:endParaRPr lang="en-US" b="1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Here is an example: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pic>
        <p:nvPicPr>
          <p:cNvPr id="7" name="Picture 6" descr="A picture containing bird&#10;&#10;Description automatically generated">
            <a:extLst>
              <a:ext uri="{FF2B5EF4-FFF2-40B4-BE49-F238E27FC236}">
                <a16:creationId xmlns:a16="http://schemas.microsoft.com/office/drawing/2014/main" xmlns="" id="{3680334E-0396-44C2-9219-A5837253E19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65" y="3865798"/>
            <a:ext cx="5795270" cy="100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Static Block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More about Static Block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static block is executed only once, when a program begins execution (or, more precisely, when its class is first loaded).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Static block is used to initialize static variables.</a:t>
            </a:r>
          </a:p>
        </p:txBody>
      </p:sp>
    </p:spTree>
    <p:extLst>
      <p:ext uri="{BB962C8B-B14F-4D97-AF65-F5344CB8AC3E}">
        <p14:creationId xmlns:p14="http://schemas.microsoft.com/office/powerpoint/2010/main" val="4251202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Static Blocks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Multiple Static Blocks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class can have any number of static initialization blocks, and they can appear anywhere in the class body.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static initializer blocks will be executed in the order in which they appear in the code.</a:t>
            </a:r>
          </a:p>
        </p:txBody>
      </p:sp>
    </p:spTree>
    <p:extLst>
      <p:ext uri="{BB962C8B-B14F-4D97-AF65-F5344CB8AC3E}">
        <p14:creationId xmlns:p14="http://schemas.microsoft.com/office/powerpoint/2010/main" val="277910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Alternative ways to Static Block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Private Static Method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There is an alternative to static blocks—you can write a private static method: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advantage of private static methods is that they can be reused later if you need to reinitialize the class variable.</a:t>
            </a:r>
          </a:p>
        </p:txBody>
      </p:sp>
      <p:pic>
        <p:nvPicPr>
          <p:cNvPr id="4" name="Picture 3" descr="A picture containing indoor, bird&#10;&#10;Description automatically generated">
            <a:extLst>
              <a:ext uri="{FF2B5EF4-FFF2-40B4-BE49-F238E27FC236}">
                <a16:creationId xmlns:a16="http://schemas.microsoft.com/office/drawing/2014/main" xmlns="" id="{8E391368-C862-435E-A303-FED65197ABF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747" y="3100481"/>
            <a:ext cx="5395535" cy="184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6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638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The Complete Reference- Ninth Edition by Herbert </a:t>
            </a:r>
            <a:r>
              <a:rPr lang="en-US" dirty="0" err="1"/>
              <a:t>Schildt</a:t>
            </a:r>
            <a:endParaRPr lang="en-US" dirty="0"/>
          </a:p>
          <a:p>
            <a:endParaRPr lang="x-none" dirty="0"/>
          </a:p>
        </p:txBody>
      </p:sp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xmlns="" id="{66BB96CC-81B0-46C9-A6FC-228FB5234B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49" y="3004887"/>
            <a:ext cx="1966501" cy="24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655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https://docs.oracle.com/javase/tutorial/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537</TotalTime>
  <Words>246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Spectrum</vt:lpstr>
      <vt:lpstr>Static Block</vt:lpstr>
      <vt:lpstr>Lecture Outline</vt:lpstr>
      <vt:lpstr>Introduction to Static Block</vt:lpstr>
      <vt:lpstr>Introduction to Static Block</vt:lpstr>
      <vt:lpstr>Multiple Static Blocks</vt:lpstr>
      <vt:lpstr>Alternative ways to Static Block 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Learning Materials - OOP1</dc:title>
  <dc:creator>Mohaimen-Bin-Noor</dc:creator>
  <cp:lastModifiedBy>Teacher</cp:lastModifiedBy>
  <cp:revision>10</cp:revision>
  <dcterms:created xsi:type="dcterms:W3CDTF">2018-12-10T17:20:29Z</dcterms:created>
  <dcterms:modified xsi:type="dcterms:W3CDTF">2021-02-01T04:12:39Z</dcterms:modified>
</cp:coreProperties>
</file>