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1" r:id="rId4"/>
    <p:sldId id="266" r:id="rId5"/>
    <p:sldId id="268" r:id="rId6"/>
    <p:sldId id="258" r:id="rId7"/>
    <p:sldId id="267" r:id="rId8"/>
    <p:sldId id="269" r:id="rId9"/>
    <p:sldId id="270" r:id="rId10"/>
    <p:sldId id="271" r:id="rId11"/>
    <p:sldId id="272" r:id="rId12"/>
    <p:sldId id="275" r:id="rId13"/>
    <p:sldId id="276" r:id="rId14"/>
    <p:sldId id="278" r:id="rId15"/>
    <p:sldId id="329" r:id="rId16"/>
    <p:sldId id="277" r:id="rId17"/>
    <p:sldId id="274" r:id="rId18"/>
    <p:sldId id="279" r:id="rId19"/>
    <p:sldId id="273" r:id="rId20"/>
    <p:sldId id="327" r:id="rId21"/>
    <p:sldId id="32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315B4F-1863-4783-A418-C9DDC3C2C807}" type="doc">
      <dgm:prSet loTypeId="urn:microsoft.com/office/officeart/2005/8/layout/orgChart1" loCatId="hierarchy" qsTypeId="urn:microsoft.com/office/officeart/2005/8/quickstyle/simple1" qsCatId="simple" csTypeId="urn:microsoft.com/office/officeart/2005/8/colors/accent1_2" csCatId="accent1"/>
      <dgm:spPr/>
    </dgm:pt>
    <dgm:pt modelId="{983F059D-513D-4DF0-A7D5-702E80F7F38D}">
      <dgm:prSet/>
      <dgm:spPr>
        <a:xfrm>
          <a:off x="2992937" y="435172"/>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5</a:t>
          </a:r>
        </a:p>
      </dgm:t>
    </dgm:pt>
    <dgm:pt modelId="{D3B693F7-594B-4515-9AF9-550DFA352294}" type="parTrans" cxnId="{DFD60421-7DCC-407D-9D88-F4DC1A5E877C}">
      <dgm:prSet/>
      <dgm:spPr/>
      <dgm:t>
        <a:bodyPr/>
        <a:lstStyle/>
        <a:p>
          <a:endParaRPr lang="en-US"/>
        </a:p>
      </dgm:t>
    </dgm:pt>
    <dgm:pt modelId="{EB0E1D6D-D230-4F01-96E0-7AB79EE0938B}" type="sibTrans" cxnId="{DFD60421-7DCC-407D-9D88-F4DC1A5E877C}">
      <dgm:prSet/>
      <dgm:spPr/>
      <dgm:t>
        <a:bodyPr/>
        <a:lstStyle/>
        <a:p>
          <a:endParaRPr lang="en-US"/>
        </a:p>
      </dgm:t>
    </dgm:pt>
    <dgm:pt modelId="{EE989B00-78B7-489C-B2BE-FDC394D2D811}">
      <dgm:prSet/>
      <dgm:spPr>
        <a:xfrm>
          <a:off x="1000277" y="1604418"/>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4</a:t>
          </a:r>
        </a:p>
      </dgm:t>
    </dgm:pt>
    <dgm:pt modelId="{7275BA89-D65C-48DC-96C7-32717D22D3B1}" type="parTrans" cxnId="{E35B857E-0025-4FF0-AE52-CF6E440D0567}">
      <dgm:prSet/>
      <dgm:spPr>
        <a:xfrm>
          <a:off x="1823690" y="1258585"/>
          <a:ext cx="1992659" cy="345833"/>
        </a:xfrm>
        <a:custGeom>
          <a:avLst/>
          <a:gdLst/>
          <a:ahLst/>
          <a:cxnLst/>
          <a:rect l="0" t="0" r="0" b="0"/>
          <a:pathLst>
            <a:path>
              <a:moveTo>
                <a:pt x="1992659" y="0"/>
              </a:moveTo>
              <a:lnTo>
                <a:pt x="1992659" y="172916"/>
              </a:lnTo>
              <a:lnTo>
                <a:pt x="0" y="172916"/>
              </a:lnTo>
              <a:lnTo>
                <a:pt x="0" y="345833"/>
              </a:lnTo>
            </a:path>
          </a:pathLst>
        </a:custGeo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B91B1273-9C3A-4EAE-8BC4-A032E207A5C5}" type="sibTrans" cxnId="{E35B857E-0025-4FF0-AE52-CF6E440D0567}">
      <dgm:prSet/>
      <dgm:spPr/>
      <dgm:t>
        <a:bodyPr/>
        <a:lstStyle/>
        <a:p>
          <a:endParaRPr lang="en-US"/>
        </a:p>
      </dgm:t>
    </dgm:pt>
    <dgm:pt modelId="{651158A2-BACD-4FF5-B342-AB9890D43914}">
      <dgm:prSet/>
      <dgm:spPr>
        <a:xfrm>
          <a:off x="3948" y="2773664"/>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3</a:t>
          </a:r>
        </a:p>
      </dgm:t>
    </dgm:pt>
    <dgm:pt modelId="{08194DA2-64E9-4C5D-BF82-84C6E6BA898F}" type="parTrans" cxnId="{EA88F3BA-322D-4C00-83AC-06967E16330A}">
      <dgm:prSet/>
      <dgm:spPr>
        <a:xfrm>
          <a:off x="827361" y="2427831"/>
          <a:ext cx="996329" cy="345833"/>
        </a:xfrm>
        <a:custGeom>
          <a:avLst/>
          <a:gdLst/>
          <a:ahLst/>
          <a:cxnLst/>
          <a:rect l="0" t="0" r="0" b="0"/>
          <a:pathLst>
            <a:path>
              <a:moveTo>
                <a:pt x="996329" y="0"/>
              </a:moveTo>
              <a:lnTo>
                <a:pt x="996329" y="172916"/>
              </a:lnTo>
              <a:lnTo>
                <a:pt x="0" y="172916"/>
              </a:lnTo>
              <a:lnTo>
                <a:pt x="0" y="34583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1EC922D7-537F-44A5-AD17-97E90EDF0D0E}" type="sibTrans" cxnId="{EA88F3BA-322D-4C00-83AC-06967E16330A}">
      <dgm:prSet/>
      <dgm:spPr/>
      <dgm:t>
        <a:bodyPr/>
        <a:lstStyle/>
        <a:p>
          <a:endParaRPr lang="en-US"/>
        </a:p>
      </dgm:t>
    </dgm:pt>
    <dgm:pt modelId="{3CC74111-D97D-419D-9F98-CAC8D624FD04}">
      <dgm:prSet/>
      <dgm:spPr>
        <a:xfrm>
          <a:off x="1996607" y="2773664"/>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2</a:t>
          </a:r>
        </a:p>
      </dgm:t>
    </dgm:pt>
    <dgm:pt modelId="{678DC01C-85A9-453A-B195-A064F04F6751}" type="parTrans" cxnId="{6CDC10E5-95CE-4F45-B35C-C2A76872FCE0}">
      <dgm:prSet/>
      <dgm:spPr>
        <a:xfrm>
          <a:off x="1823690" y="2427831"/>
          <a:ext cx="996329" cy="345833"/>
        </a:xfrm>
        <a:custGeom>
          <a:avLst/>
          <a:gdLst/>
          <a:ahLst/>
          <a:cxnLst/>
          <a:rect l="0" t="0" r="0" b="0"/>
          <a:pathLst>
            <a:path>
              <a:moveTo>
                <a:pt x="0" y="0"/>
              </a:moveTo>
              <a:lnTo>
                <a:pt x="0" y="172916"/>
              </a:lnTo>
              <a:lnTo>
                <a:pt x="996329" y="172916"/>
              </a:lnTo>
              <a:lnTo>
                <a:pt x="996329" y="34583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EDB291B1-C298-401D-9C2D-4A3E481A96F6}" type="sibTrans" cxnId="{6CDC10E5-95CE-4F45-B35C-C2A76872FCE0}">
      <dgm:prSet/>
      <dgm:spPr/>
      <dgm:t>
        <a:bodyPr/>
        <a:lstStyle/>
        <a:p>
          <a:endParaRPr lang="en-US"/>
        </a:p>
      </dgm:t>
    </dgm:pt>
    <dgm:pt modelId="{E20A8D76-234B-45DB-B6E1-E6000E2CA88F}">
      <dgm:prSet/>
      <dgm:spPr>
        <a:xfrm>
          <a:off x="4985596" y="1604418"/>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7</a:t>
          </a:r>
        </a:p>
      </dgm:t>
    </dgm:pt>
    <dgm:pt modelId="{D96E6006-AE98-4E54-BAD0-6DC727A6E01D}" type="parTrans" cxnId="{9E29A1C8-69E8-4C45-BBFF-81DF9F652216}">
      <dgm:prSet/>
      <dgm:spPr>
        <a:xfrm>
          <a:off x="3816349" y="1258585"/>
          <a:ext cx="1992659" cy="345833"/>
        </a:xfrm>
        <a:custGeom>
          <a:avLst/>
          <a:gdLst/>
          <a:ahLst/>
          <a:cxnLst/>
          <a:rect l="0" t="0" r="0" b="0"/>
          <a:pathLst>
            <a:path>
              <a:moveTo>
                <a:pt x="0" y="0"/>
              </a:moveTo>
              <a:lnTo>
                <a:pt x="0" y="172916"/>
              </a:lnTo>
              <a:lnTo>
                <a:pt x="1992659" y="172916"/>
              </a:lnTo>
              <a:lnTo>
                <a:pt x="1992659" y="345833"/>
              </a:lnTo>
            </a:path>
          </a:pathLst>
        </a:custGeo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3F71AEB5-2086-4678-A844-5960CED96B75}" type="sibTrans" cxnId="{9E29A1C8-69E8-4C45-BBFF-81DF9F652216}">
      <dgm:prSet/>
      <dgm:spPr/>
      <dgm:t>
        <a:bodyPr/>
        <a:lstStyle/>
        <a:p>
          <a:endParaRPr lang="en-US"/>
        </a:p>
      </dgm:t>
    </dgm:pt>
    <dgm:pt modelId="{3A2BBB65-B83B-491D-8149-3A22E57735A2}">
      <dgm:prSet/>
      <dgm:spPr>
        <a:xfrm>
          <a:off x="3989266" y="2773664"/>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8</a:t>
          </a:r>
        </a:p>
      </dgm:t>
    </dgm:pt>
    <dgm:pt modelId="{112D7634-49E2-4899-8064-386A75EBFD86}" type="parTrans" cxnId="{0D60594A-CB2C-461C-82D9-F195646DA591}">
      <dgm:prSet/>
      <dgm:spPr>
        <a:xfrm>
          <a:off x="4812679" y="2427831"/>
          <a:ext cx="996329" cy="345833"/>
        </a:xfrm>
        <a:custGeom>
          <a:avLst/>
          <a:gdLst/>
          <a:ahLst/>
          <a:cxnLst/>
          <a:rect l="0" t="0" r="0" b="0"/>
          <a:pathLst>
            <a:path>
              <a:moveTo>
                <a:pt x="996329" y="0"/>
              </a:moveTo>
              <a:lnTo>
                <a:pt x="996329" y="172916"/>
              </a:lnTo>
              <a:lnTo>
                <a:pt x="0" y="172916"/>
              </a:lnTo>
              <a:lnTo>
                <a:pt x="0" y="34583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CC6230D0-3280-4FE3-BB52-EF4DAE6B0B65}" type="sibTrans" cxnId="{0D60594A-CB2C-461C-82D9-F195646DA591}">
      <dgm:prSet/>
      <dgm:spPr/>
      <dgm:t>
        <a:bodyPr/>
        <a:lstStyle/>
        <a:p>
          <a:endParaRPr lang="en-US"/>
        </a:p>
      </dgm:t>
    </dgm:pt>
    <dgm:pt modelId="{1988C391-9BC0-477C-8900-8D2778F4C194}">
      <dgm:prSet/>
      <dgm:spPr>
        <a:xfrm>
          <a:off x="5981925" y="2773664"/>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9</a:t>
          </a:r>
        </a:p>
      </dgm:t>
    </dgm:pt>
    <dgm:pt modelId="{510C5065-7E41-474E-B519-2145D279D044}" type="parTrans" cxnId="{43002127-B53A-485F-B221-8DB3A009954B}">
      <dgm:prSet/>
      <dgm:spPr>
        <a:xfrm>
          <a:off x="5809009" y="2427831"/>
          <a:ext cx="996329" cy="345833"/>
        </a:xfrm>
        <a:custGeom>
          <a:avLst/>
          <a:gdLst/>
          <a:ahLst/>
          <a:cxnLst/>
          <a:rect l="0" t="0" r="0" b="0"/>
          <a:pathLst>
            <a:path>
              <a:moveTo>
                <a:pt x="0" y="0"/>
              </a:moveTo>
              <a:lnTo>
                <a:pt x="0" y="172916"/>
              </a:lnTo>
              <a:lnTo>
                <a:pt x="996329" y="172916"/>
              </a:lnTo>
              <a:lnTo>
                <a:pt x="996329" y="34583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5B69FD52-DC2B-4812-BE9A-038C636BBA39}" type="sibTrans" cxnId="{43002127-B53A-485F-B221-8DB3A009954B}">
      <dgm:prSet/>
      <dgm:spPr/>
      <dgm:t>
        <a:bodyPr/>
        <a:lstStyle/>
        <a:p>
          <a:endParaRPr lang="en-US"/>
        </a:p>
      </dgm:t>
    </dgm:pt>
    <dgm:pt modelId="{0A293C99-4B34-494F-AC89-581E2C93815E}" type="pres">
      <dgm:prSet presAssocID="{06315B4F-1863-4783-A418-C9DDC3C2C807}" presName="hierChild1" presStyleCnt="0">
        <dgm:presLayoutVars>
          <dgm:orgChart val="1"/>
          <dgm:chPref val="1"/>
          <dgm:dir/>
          <dgm:animOne val="branch"/>
          <dgm:animLvl val="lvl"/>
          <dgm:resizeHandles/>
        </dgm:presLayoutVars>
      </dgm:prSet>
      <dgm:spPr/>
    </dgm:pt>
    <dgm:pt modelId="{71127DD8-EA2C-48D9-9B83-1B49F0A8FF7C}" type="pres">
      <dgm:prSet presAssocID="{983F059D-513D-4DF0-A7D5-702E80F7F38D}" presName="hierRoot1" presStyleCnt="0">
        <dgm:presLayoutVars>
          <dgm:hierBranch/>
        </dgm:presLayoutVars>
      </dgm:prSet>
      <dgm:spPr/>
    </dgm:pt>
    <dgm:pt modelId="{51339A1D-A1FA-4CDC-962F-50848CF2B830}" type="pres">
      <dgm:prSet presAssocID="{983F059D-513D-4DF0-A7D5-702E80F7F38D}" presName="rootComposite1" presStyleCnt="0"/>
      <dgm:spPr/>
    </dgm:pt>
    <dgm:pt modelId="{E10CE19C-F88B-4FC7-AC83-8D5E09BB0089}" type="pres">
      <dgm:prSet presAssocID="{983F059D-513D-4DF0-A7D5-702E80F7F38D}" presName="rootText1" presStyleLbl="node0" presStyleIdx="0" presStyleCnt="1">
        <dgm:presLayoutVars>
          <dgm:chPref val="3"/>
        </dgm:presLayoutVars>
      </dgm:prSet>
      <dgm:spPr/>
      <dgm:t>
        <a:bodyPr/>
        <a:lstStyle/>
        <a:p>
          <a:endParaRPr lang="en-US"/>
        </a:p>
      </dgm:t>
    </dgm:pt>
    <dgm:pt modelId="{B9F5C9CC-A709-46D4-B5BC-8BFCE93177A9}" type="pres">
      <dgm:prSet presAssocID="{983F059D-513D-4DF0-A7D5-702E80F7F38D}" presName="rootConnector1" presStyleLbl="node1" presStyleIdx="0" presStyleCnt="0"/>
      <dgm:spPr/>
      <dgm:t>
        <a:bodyPr/>
        <a:lstStyle/>
        <a:p>
          <a:endParaRPr lang="en-US"/>
        </a:p>
      </dgm:t>
    </dgm:pt>
    <dgm:pt modelId="{EF236E9F-A381-4FDF-9791-2C929C94C98E}" type="pres">
      <dgm:prSet presAssocID="{983F059D-513D-4DF0-A7D5-702E80F7F38D}" presName="hierChild2" presStyleCnt="0"/>
      <dgm:spPr/>
    </dgm:pt>
    <dgm:pt modelId="{58631B2C-C0DB-4038-B306-78B38F7B6C51}" type="pres">
      <dgm:prSet presAssocID="{7275BA89-D65C-48DC-96C7-32717D22D3B1}" presName="Name35" presStyleLbl="parChTrans1D2" presStyleIdx="0" presStyleCnt="2"/>
      <dgm:spPr/>
      <dgm:t>
        <a:bodyPr/>
        <a:lstStyle/>
        <a:p>
          <a:endParaRPr lang="en-US"/>
        </a:p>
      </dgm:t>
    </dgm:pt>
    <dgm:pt modelId="{F5B00083-4C15-4EC5-B2D6-478E04D113EA}" type="pres">
      <dgm:prSet presAssocID="{EE989B00-78B7-489C-B2BE-FDC394D2D811}" presName="hierRoot2" presStyleCnt="0">
        <dgm:presLayoutVars>
          <dgm:hierBranch/>
        </dgm:presLayoutVars>
      </dgm:prSet>
      <dgm:spPr/>
    </dgm:pt>
    <dgm:pt modelId="{6F79BCC7-F018-4EB4-BD65-F3E871FDD8B3}" type="pres">
      <dgm:prSet presAssocID="{EE989B00-78B7-489C-B2BE-FDC394D2D811}" presName="rootComposite" presStyleCnt="0"/>
      <dgm:spPr/>
    </dgm:pt>
    <dgm:pt modelId="{4B284955-1D33-47AC-AD55-0FF6555C525D}" type="pres">
      <dgm:prSet presAssocID="{EE989B00-78B7-489C-B2BE-FDC394D2D811}" presName="rootText" presStyleLbl="node2" presStyleIdx="0" presStyleCnt="2">
        <dgm:presLayoutVars>
          <dgm:chPref val="3"/>
        </dgm:presLayoutVars>
      </dgm:prSet>
      <dgm:spPr/>
      <dgm:t>
        <a:bodyPr/>
        <a:lstStyle/>
        <a:p>
          <a:endParaRPr lang="en-US"/>
        </a:p>
      </dgm:t>
    </dgm:pt>
    <dgm:pt modelId="{79056FCD-2A41-4754-916D-B430117D6C8F}" type="pres">
      <dgm:prSet presAssocID="{EE989B00-78B7-489C-B2BE-FDC394D2D811}" presName="rootConnector" presStyleLbl="node2" presStyleIdx="0" presStyleCnt="2"/>
      <dgm:spPr/>
      <dgm:t>
        <a:bodyPr/>
        <a:lstStyle/>
        <a:p>
          <a:endParaRPr lang="en-US"/>
        </a:p>
      </dgm:t>
    </dgm:pt>
    <dgm:pt modelId="{7E6900A6-47CB-4B77-A959-0149E911346F}" type="pres">
      <dgm:prSet presAssocID="{EE989B00-78B7-489C-B2BE-FDC394D2D811}" presName="hierChild4" presStyleCnt="0"/>
      <dgm:spPr/>
    </dgm:pt>
    <dgm:pt modelId="{5C39AB82-F6E3-4726-B29A-DDB3F7958B3B}" type="pres">
      <dgm:prSet presAssocID="{08194DA2-64E9-4C5D-BF82-84C6E6BA898F}" presName="Name35" presStyleLbl="parChTrans1D3" presStyleIdx="0" presStyleCnt="4"/>
      <dgm:spPr/>
      <dgm:t>
        <a:bodyPr/>
        <a:lstStyle/>
        <a:p>
          <a:endParaRPr lang="en-US"/>
        </a:p>
      </dgm:t>
    </dgm:pt>
    <dgm:pt modelId="{F2AFE24F-68A1-4EBF-B1F9-0035FFD7B741}" type="pres">
      <dgm:prSet presAssocID="{651158A2-BACD-4FF5-B342-AB9890D43914}" presName="hierRoot2" presStyleCnt="0">
        <dgm:presLayoutVars>
          <dgm:hierBranch val="r"/>
        </dgm:presLayoutVars>
      </dgm:prSet>
      <dgm:spPr/>
    </dgm:pt>
    <dgm:pt modelId="{0905D66D-CA5C-4C81-8C51-8B0F8A787192}" type="pres">
      <dgm:prSet presAssocID="{651158A2-BACD-4FF5-B342-AB9890D43914}" presName="rootComposite" presStyleCnt="0"/>
      <dgm:spPr/>
    </dgm:pt>
    <dgm:pt modelId="{F638B76B-A3C6-41E9-93E5-630B06A52E08}" type="pres">
      <dgm:prSet presAssocID="{651158A2-BACD-4FF5-B342-AB9890D43914}" presName="rootText" presStyleLbl="node3" presStyleIdx="0" presStyleCnt="4">
        <dgm:presLayoutVars>
          <dgm:chPref val="3"/>
        </dgm:presLayoutVars>
      </dgm:prSet>
      <dgm:spPr/>
      <dgm:t>
        <a:bodyPr/>
        <a:lstStyle/>
        <a:p>
          <a:endParaRPr lang="en-US"/>
        </a:p>
      </dgm:t>
    </dgm:pt>
    <dgm:pt modelId="{A400B885-4B5D-4985-8E9F-937AE36FD31F}" type="pres">
      <dgm:prSet presAssocID="{651158A2-BACD-4FF5-B342-AB9890D43914}" presName="rootConnector" presStyleLbl="node3" presStyleIdx="0" presStyleCnt="4"/>
      <dgm:spPr/>
      <dgm:t>
        <a:bodyPr/>
        <a:lstStyle/>
        <a:p>
          <a:endParaRPr lang="en-US"/>
        </a:p>
      </dgm:t>
    </dgm:pt>
    <dgm:pt modelId="{2DADDC8C-CFE2-46EA-A0B3-EDE92E894986}" type="pres">
      <dgm:prSet presAssocID="{651158A2-BACD-4FF5-B342-AB9890D43914}" presName="hierChild4" presStyleCnt="0"/>
      <dgm:spPr/>
    </dgm:pt>
    <dgm:pt modelId="{D8A986F5-AC0E-434D-8858-6F47D9D9515B}" type="pres">
      <dgm:prSet presAssocID="{651158A2-BACD-4FF5-B342-AB9890D43914}" presName="hierChild5" presStyleCnt="0"/>
      <dgm:spPr/>
    </dgm:pt>
    <dgm:pt modelId="{BB3F9BDE-2FBC-4E92-8DDF-F5568C688321}" type="pres">
      <dgm:prSet presAssocID="{678DC01C-85A9-453A-B195-A064F04F6751}" presName="Name35" presStyleLbl="parChTrans1D3" presStyleIdx="1" presStyleCnt="4"/>
      <dgm:spPr/>
      <dgm:t>
        <a:bodyPr/>
        <a:lstStyle/>
        <a:p>
          <a:endParaRPr lang="en-US"/>
        </a:p>
      </dgm:t>
    </dgm:pt>
    <dgm:pt modelId="{1DC330EA-235E-41FE-8FB6-17F46EC8069B}" type="pres">
      <dgm:prSet presAssocID="{3CC74111-D97D-419D-9F98-CAC8D624FD04}" presName="hierRoot2" presStyleCnt="0">
        <dgm:presLayoutVars>
          <dgm:hierBranch val="r"/>
        </dgm:presLayoutVars>
      </dgm:prSet>
      <dgm:spPr/>
    </dgm:pt>
    <dgm:pt modelId="{3D9B8175-4AB3-4A1E-A7CB-B9F950994C0B}" type="pres">
      <dgm:prSet presAssocID="{3CC74111-D97D-419D-9F98-CAC8D624FD04}" presName="rootComposite" presStyleCnt="0"/>
      <dgm:spPr/>
    </dgm:pt>
    <dgm:pt modelId="{4B9FAE65-A75C-46DE-9518-9C54789746A3}" type="pres">
      <dgm:prSet presAssocID="{3CC74111-D97D-419D-9F98-CAC8D624FD04}" presName="rootText" presStyleLbl="node3" presStyleIdx="1" presStyleCnt="4">
        <dgm:presLayoutVars>
          <dgm:chPref val="3"/>
        </dgm:presLayoutVars>
      </dgm:prSet>
      <dgm:spPr/>
      <dgm:t>
        <a:bodyPr/>
        <a:lstStyle/>
        <a:p>
          <a:endParaRPr lang="en-US"/>
        </a:p>
      </dgm:t>
    </dgm:pt>
    <dgm:pt modelId="{403DD262-E96C-4C38-A9AF-40C383F48FF9}" type="pres">
      <dgm:prSet presAssocID="{3CC74111-D97D-419D-9F98-CAC8D624FD04}" presName="rootConnector" presStyleLbl="node3" presStyleIdx="1" presStyleCnt="4"/>
      <dgm:spPr/>
      <dgm:t>
        <a:bodyPr/>
        <a:lstStyle/>
        <a:p>
          <a:endParaRPr lang="en-US"/>
        </a:p>
      </dgm:t>
    </dgm:pt>
    <dgm:pt modelId="{C5C4B804-03FA-42C7-A735-C92376298AE3}" type="pres">
      <dgm:prSet presAssocID="{3CC74111-D97D-419D-9F98-CAC8D624FD04}" presName="hierChild4" presStyleCnt="0"/>
      <dgm:spPr/>
    </dgm:pt>
    <dgm:pt modelId="{3A1DBD1A-F9DF-41DF-B811-273C6962AA45}" type="pres">
      <dgm:prSet presAssocID="{3CC74111-D97D-419D-9F98-CAC8D624FD04}" presName="hierChild5" presStyleCnt="0"/>
      <dgm:spPr/>
    </dgm:pt>
    <dgm:pt modelId="{E7C9B04A-C0D9-4A22-AD90-B15D4C23CA6F}" type="pres">
      <dgm:prSet presAssocID="{EE989B00-78B7-489C-B2BE-FDC394D2D811}" presName="hierChild5" presStyleCnt="0"/>
      <dgm:spPr/>
    </dgm:pt>
    <dgm:pt modelId="{2B6769BF-EB1A-4D06-9602-1326D68F3CA8}" type="pres">
      <dgm:prSet presAssocID="{D96E6006-AE98-4E54-BAD0-6DC727A6E01D}" presName="Name35" presStyleLbl="parChTrans1D2" presStyleIdx="1" presStyleCnt="2"/>
      <dgm:spPr/>
      <dgm:t>
        <a:bodyPr/>
        <a:lstStyle/>
        <a:p>
          <a:endParaRPr lang="en-US"/>
        </a:p>
      </dgm:t>
    </dgm:pt>
    <dgm:pt modelId="{306BB7FF-A66E-43D7-BE83-A86851897AC4}" type="pres">
      <dgm:prSet presAssocID="{E20A8D76-234B-45DB-B6E1-E6000E2CA88F}" presName="hierRoot2" presStyleCnt="0">
        <dgm:presLayoutVars>
          <dgm:hierBranch/>
        </dgm:presLayoutVars>
      </dgm:prSet>
      <dgm:spPr/>
    </dgm:pt>
    <dgm:pt modelId="{21DB7B70-35D9-413F-BCBA-B99A2482FC28}" type="pres">
      <dgm:prSet presAssocID="{E20A8D76-234B-45DB-B6E1-E6000E2CA88F}" presName="rootComposite" presStyleCnt="0"/>
      <dgm:spPr/>
    </dgm:pt>
    <dgm:pt modelId="{D00CC839-671D-4DEA-811E-A654E6443A22}" type="pres">
      <dgm:prSet presAssocID="{E20A8D76-234B-45DB-B6E1-E6000E2CA88F}" presName="rootText" presStyleLbl="node2" presStyleIdx="1" presStyleCnt="2">
        <dgm:presLayoutVars>
          <dgm:chPref val="3"/>
        </dgm:presLayoutVars>
      </dgm:prSet>
      <dgm:spPr/>
      <dgm:t>
        <a:bodyPr/>
        <a:lstStyle/>
        <a:p>
          <a:endParaRPr lang="en-US"/>
        </a:p>
      </dgm:t>
    </dgm:pt>
    <dgm:pt modelId="{13EB8CB6-5F68-409F-AD56-11487AA5B1E3}" type="pres">
      <dgm:prSet presAssocID="{E20A8D76-234B-45DB-B6E1-E6000E2CA88F}" presName="rootConnector" presStyleLbl="node2" presStyleIdx="1" presStyleCnt="2"/>
      <dgm:spPr/>
      <dgm:t>
        <a:bodyPr/>
        <a:lstStyle/>
        <a:p>
          <a:endParaRPr lang="en-US"/>
        </a:p>
      </dgm:t>
    </dgm:pt>
    <dgm:pt modelId="{B189D828-C93C-4469-982F-914719BEDD1E}" type="pres">
      <dgm:prSet presAssocID="{E20A8D76-234B-45DB-B6E1-E6000E2CA88F}" presName="hierChild4" presStyleCnt="0"/>
      <dgm:spPr/>
    </dgm:pt>
    <dgm:pt modelId="{4C7395B8-3747-4721-AD3E-06471AAACB69}" type="pres">
      <dgm:prSet presAssocID="{112D7634-49E2-4899-8064-386A75EBFD86}" presName="Name35" presStyleLbl="parChTrans1D3" presStyleIdx="2" presStyleCnt="4"/>
      <dgm:spPr/>
      <dgm:t>
        <a:bodyPr/>
        <a:lstStyle/>
        <a:p>
          <a:endParaRPr lang="en-US"/>
        </a:p>
      </dgm:t>
    </dgm:pt>
    <dgm:pt modelId="{C2B124BD-C8D5-4999-8DCA-E343D779EFFB}" type="pres">
      <dgm:prSet presAssocID="{3A2BBB65-B83B-491D-8149-3A22E57735A2}" presName="hierRoot2" presStyleCnt="0">
        <dgm:presLayoutVars>
          <dgm:hierBranch val="r"/>
        </dgm:presLayoutVars>
      </dgm:prSet>
      <dgm:spPr/>
    </dgm:pt>
    <dgm:pt modelId="{089A2AF9-DCA3-4A3F-81A3-141C684ED951}" type="pres">
      <dgm:prSet presAssocID="{3A2BBB65-B83B-491D-8149-3A22E57735A2}" presName="rootComposite" presStyleCnt="0"/>
      <dgm:spPr/>
    </dgm:pt>
    <dgm:pt modelId="{3B234B24-55DD-4E0E-B186-DBB5D18D84F0}" type="pres">
      <dgm:prSet presAssocID="{3A2BBB65-B83B-491D-8149-3A22E57735A2}" presName="rootText" presStyleLbl="node3" presStyleIdx="2" presStyleCnt="4">
        <dgm:presLayoutVars>
          <dgm:chPref val="3"/>
        </dgm:presLayoutVars>
      </dgm:prSet>
      <dgm:spPr/>
      <dgm:t>
        <a:bodyPr/>
        <a:lstStyle/>
        <a:p>
          <a:endParaRPr lang="en-US"/>
        </a:p>
      </dgm:t>
    </dgm:pt>
    <dgm:pt modelId="{178B338E-993C-4690-BE2E-7DD99461523D}" type="pres">
      <dgm:prSet presAssocID="{3A2BBB65-B83B-491D-8149-3A22E57735A2}" presName="rootConnector" presStyleLbl="node3" presStyleIdx="2" presStyleCnt="4"/>
      <dgm:spPr/>
      <dgm:t>
        <a:bodyPr/>
        <a:lstStyle/>
        <a:p>
          <a:endParaRPr lang="en-US"/>
        </a:p>
      </dgm:t>
    </dgm:pt>
    <dgm:pt modelId="{A5E322EC-F94A-4B35-9F8B-2331DEBC51F7}" type="pres">
      <dgm:prSet presAssocID="{3A2BBB65-B83B-491D-8149-3A22E57735A2}" presName="hierChild4" presStyleCnt="0"/>
      <dgm:spPr/>
    </dgm:pt>
    <dgm:pt modelId="{0B9C8192-C41C-4B49-87BA-0ACF57C07595}" type="pres">
      <dgm:prSet presAssocID="{3A2BBB65-B83B-491D-8149-3A22E57735A2}" presName="hierChild5" presStyleCnt="0"/>
      <dgm:spPr/>
    </dgm:pt>
    <dgm:pt modelId="{9A7AF359-7203-4171-951A-5093E376CD1A}" type="pres">
      <dgm:prSet presAssocID="{510C5065-7E41-474E-B519-2145D279D044}" presName="Name35" presStyleLbl="parChTrans1D3" presStyleIdx="3" presStyleCnt="4"/>
      <dgm:spPr/>
      <dgm:t>
        <a:bodyPr/>
        <a:lstStyle/>
        <a:p>
          <a:endParaRPr lang="en-US"/>
        </a:p>
      </dgm:t>
    </dgm:pt>
    <dgm:pt modelId="{C492762F-D529-4347-A3C4-7CF3513EEF00}" type="pres">
      <dgm:prSet presAssocID="{1988C391-9BC0-477C-8900-8D2778F4C194}" presName="hierRoot2" presStyleCnt="0">
        <dgm:presLayoutVars>
          <dgm:hierBranch val="r"/>
        </dgm:presLayoutVars>
      </dgm:prSet>
      <dgm:spPr/>
    </dgm:pt>
    <dgm:pt modelId="{FE7B3557-1C89-43F1-B907-66332F91A884}" type="pres">
      <dgm:prSet presAssocID="{1988C391-9BC0-477C-8900-8D2778F4C194}" presName="rootComposite" presStyleCnt="0"/>
      <dgm:spPr/>
    </dgm:pt>
    <dgm:pt modelId="{9FAC11F8-6B93-4FD7-8EF4-EE99AB79FCCE}" type="pres">
      <dgm:prSet presAssocID="{1988C391-9BC0-477C-8900-8D2778F4C194}" presName="rootText" presStyleLbl="node3" presStyleIdx="3" presStyleCnt="4">
        <dgm:presLayoutVars>
          <dgm:chPref val="3"/>
        </dgm:presLayoutVars>
      </dgm:prSet>
      <dgm:spPr/>
      <dgm:t>
        <a:bodyPr/>
        <a:lstStyle/>
        <a:p>
          <a:endParaRPr lang="en-US"/>
        </a:p>
      </dgm:t>
    </dgm:pt>
    <dgm:pt modelId="{692578C0-BF8A-4320-B653-1DDAFAE05D47}" type="pres">
      <dgm:prSet presAssocID="{1988C391-9BC0-477C-8900-8D2778F4C194}" presName="rootConnector" presStyleLbl="node3" presStyleIdx="3" presStyleCnt="4"/>
      <dgm:spPr/>
      <dgm:t>
        <a:bodyPr/>
        <a:lstStyle/>
        <a:p>
          <a:endParaRPr lang="en-US"/>
        </a:p>
      </dgm:t>
    </dgm:pt>
    <dgm:pt modelId="{F302C8C0-9A26-4564-89A9-A25B8A43FC79}" type="pres">
      <dgm:prSet presAssocID="{1988C391-9BC0-477C-8900-8D2778F4C194}" presName="hierChild4" presStyleCnt="0"/>
      <dgm:spPr/>
    </dgm:pt>
    <dgm:pt modelId="{B8919413-7FAC-4808-A530-CB80F07B8501}" type="pres">
      <dgm:prSet presAssocID="{1988C391-9BC0-477C-8900-8D2778F4C194}" presName="hierChild5" presStyleCnt="0"/>
      <dgm:spPr/>
    </dgm:pt>
    <dgm:pt modelId="{597A3957-909C-4B2A-BC38-DD24AA9AFB52}" type="pres">
      <dgm:prSet presAssocID="{E20A8D76-234B-45DB-B6E1-E6000E2CA88F}" presName="hierChild5" presStyleCnt="0"/>
      <dgm:spPr/>
    </dgm:pt>
    <dgm:pt modelId="{5B668D49-F502-490D-8353-99FF84B65BFF}" type="pres">
      <dgm:prSet presAssocID="{983F059D-513D-4DF0-A7D5-702E80F7F38D}" presName="hierChild3" presStyleCnt="0"/>
      <dgm:spPr/>
    </dgm:pt>
  </dgm:ptLst>
  <dgm:cxnLst>
    <dgm:cxn modelId="{E9F9E16C-9371-4720-BDAE-9E0C263DF9F6}" type="presOf" srcId="{678DC01C-85A9-453A-B195-A064F04F6751}" destId="{BB3F9BDE-2FBC-4E92-8DDF-F5568C688321}" srcOrd="0" destOrd="0" presId="urn:microsoft.com/office/officeart/2005/8/layout/orgChart1"/>
    <dgm:cxn modelId="{25E34F69-08AE-4FFF-B882-0A092EACB74C}" type="presOf" srcId="{3CC74111-D97D-419D-9F98-CAC8D624FD04}" destId="{4B9FAE65-A75C-46DE-9518-9C54789746A3}" srcOrd="0" destOrd="0" presId="urn:microsoft.com/office/officeart/2005/8/layout/orgChart1"/>
    <dgm:cxn modelId="{7FC102FE-1526-475C-B566-5A4B3DE11B32}" type="presOf" srcId="{651158A2-BACD-4FF5-B342-AB9890D43914}" destId="{F638B76B-A3C6-41E9-93E5-630B06A52E08}" srcOrd="0" destOrd="0" presId="urn:microsoft.com/office/officeart/2005/8/layout/orgChart1"/>
    <dgm:cxn modelId="{C8D7A1BD-4275-4A68-AF9C-0C836035C31D}" type="presOf" srcId="{E20A8D76-234B-45DB-B6E1-E6000E2CA88F}" destId="{D00CC839-671D-4DEA-811E-A654E6443A22}" srcOrd="0" destOrd="0" presId="urn:microsoft.com/office/officeart/2005/8/layout/orgChart1"/>
    <dgm:cxn modelId="{E35B857E-0025-4FF0-AE52-CF6E440D0567}" srcId="{983F059D-513D-4DF0-A7D5-702E80F7F38D}" destId="{EE989B00-78B7-489C-B2BE-FDC394D2D811}" srcOrd="0" destOrd="0" parTransId="{7275BA89-D65C-48DC-96C7-32717D22D3B1}" sibTransId="{B91B1273-9C3A-4EAE-8BC4-A032E207A5C5}"/>
    <dgm:cxn modelId="{B9DAC574-443A-4BAC-9495-54D604D3ADF2}" type="presOf" srcId="{112D7634-49E2-4899-8064-386A75EBFD86}" destId="{4C7395B8-3747-4721-AD3E-06471AAACB69}" srcOrd="0" destOrd="0" presId="urn:microsoft.com/office/officeart/2005/8/layout/orgChart1"/>
    <dgm:cxn modelId="{AF855698-416C-4DF8-A460-13D61B72B518}" type="presOf" srcId="{1988C391-9BC0-477C-8900-8D2778F4C194}" destId="{9FAC11F8-6B93-4FD7-8EF4-EE99AB79FCCE}" srcOrd="0" destOrd="0" presId="urn:microsoft.com/office/officeart/2005/8/layout/orgChart1"/>
    <dgm:cxn modelId="{25480624-0217-40A5-A0C2-2B7C1179E3F4}" type="presOf" srcId="{7275BA89-D65C-48DC-96C7-32717D22D3B1}" destId="{58631B2C-C0DB-4038-B306-78B38F7B6C51}" srcOrd="0" destOrd="0" presId="urn:microsoft.com/office/officeart/2005/8/layout/orgChart1"/>
    <dgm:cxn modelId="{0A53DE78-1704-4FCE-B359-AA551002068B}" type="presOf" srcId="{651158A2-BACD-4FF5-B342-AB9890D43914}" destId="{A400B885-4B5D-4985-8E9F-937AE36FD31F}" srcOrd="1" destOrd="0" presId="urn:microsoft.com/office/officeart/2005/8/layout/orgChart1"/>
    <dgm:cxn modelId="{59AC23DF-BEB1-43C0-A2D6-C1054F577C4B}" type="presOf" srcId="{EE989B00-78B7-489C-B2BE-FDC394D2D811}" destId="{79056FCD-2A41-4754-916D-B430117D6C8F}" srcOrd="1" destOrd="0" presId="urn:microsoft.com/office/officeart/2005/8/layout/orgChart1"/>
    <dgm:cxn modelId="{71A30E19-3DBD-4E32-9945-065842F3E1E3}" type="presOf" srcId="{983F059D-513D-4DF0-A7D5-702E80F7F38D}" destId="{B9F5C9CC-A709-46D4-B5BC-8BFCE93177A9}" srcOrd="1" destOrd="0" presId="urn:microsoft.com/office/officeart/2005/8/layout/orgChart1"/>
    <dgm:cxn modelId="{193B54F7-B348-4261-B057-4E01964232F0}" type="presOf" srcId="{08194DA2-64E9-4C5D-BF82-84C6E6BA898F}" destId="{5C39AB82-F6E3-4726-B29A-DDB3F7958B3B}" srcOrd="0" destOrd="0" presId="urn:microsoft.com/office/officeart/2005/8/layout/orgChart1"/>
    <dgm:cxn modelId="{768B20CA-31D3-4420-8AD9-A83DAD3247BF}" type="presOf" srcId="{3A2BBB65-B83B-491D-8149-3A22E57735A2}" destId="{3B234B24-55DD-4E0E-B186-DBB5D18D84F0}" srcOrd="0" destOrd="0" presId="urn:microsoft.com/office/officeart/2005/8/layout/orgChart1"/>
    <dgm:cxn modelId="{43002127-B53A-485F-B221-8DB3A009954B}" srcId="{E20A8D76-234B-45DB-B6E1-E6000E2CA88F}" destId="{1988C391-9BC0-477C-8900-8D2778F4C194}" srcOrd="1" destOrd="0" parTransId="{510C5065-7E41-474E-B519-2145D279D044}" sibTransId="{5B69FD52-DC2B-4812-BE9A-038C636BBA39}"/>
    <dgm:cxn modelId="{59B63DEE-0C55-46F2-92D4-A5AA2B3034DD}" type="presOf" srcId="{D96E6006-AE98-4E54-BAD0-6DC727A6E01D}" destId="{2B6769BF-EB1A-4D06-9602-1326D68F3CA8}" srcOrd="0" destOrd="0" presId="urn:microsoft.com/office/officeart/2005/8/layout/orgChart1"/>
    <dgm:cxn modelId="{9E29A1C8-69E8-4C45-BBFF-81DF9F652216}" srcId="{983F059D-513D-4DF0-A7D5-702E80F7F38D}" destId="{E20A8D76-234B-45DB-B6E1-E6000E2CA88F}" srcOrd="1" destOrd="0" parTransId="{D96E6006-AE98-4E54-BAD0-6DC727A6E01D}" sibTransId="{3F71AEB5-2086-4678-A844-5960CED96B75}"/>
    <dgm:cxn modelId="{E6F697E8-B399-4942-9EDF-3DF3B6818309}" type="presOf" srcId="{EE989B00-78B7-489C-B2BE-FDC394D2D811}" destId="{4B284955-1D33-47AC-AD55-0FF6555C525D}" srcOrd="0" destOrd="0" presId="urn:microsoft.com/office/officeart/2005/8/layout/orgChart1"/>
    <dgm:cxn modelId="{2E3F63F4-D5BA-4F70-9131-A998733658F1}" type="presOf" srcId="{510C5065-7E41-474E-B519-2145D279D044}" destId="{9A7AF359-7203-4171-951A-5093E376CD1A}" srcOrd="0" destOrd="0" presId="urn:microsoft.com/office/officeart/2005/8/layout/orgChart1"/>
    <dgm:cxn modelId="{B744C63A-BB95-4FA3-B724-6A7B402B09FD}" type="presOf" srcId="{983F059D-513D-4DF0-A7D5-702E80F7F38D}" destId="{E10CE19C-F88B-4FC7-AC83-8D5E09BB0089}" srcOrd="0" destOrd="0" presId="urn:microsoft.com/office/officeart/2005/8/layout/orgChart1"/>
    <dgm:cxn modelId="{0D60594A-CB2C-461C-82D9-F195646DA591}" srcId="{E20A8D76-234B-45DB-B6E1-E6000E2CA88F}" destId="{3A2BBB65-B83B-491D-8149-3A22E57735A2}" srcOrd="0" destOrd="0" parTransId="{112D7634-49E2-4899-8064-386A75EBFD86}" sibTransId="{CC6230D0-3280-4FE3-BB52-EF4DAE6B0B65}"/>
    <dgm:cxn modelId="{36FE8533-36DF-4FC4-9D1D-B8886BAA2666}" type="presOf" srcId="{E20A8D76-234B-45DB-B6E1-E6000E2CA88F}" destId="{13EB8CB6-5F68-409F-AD56-11487AA5B1E3}" srcOrd="1" destOrd="0" presId="urn:microsoft.com/office/officeart/2005/8/layout/orgChart1"/>
    <dgm:cxn modelId="{DFD60421-7DCC-407D-9D88-F4DC1A5E877C}" srcId="{06315B4F-1863-4783-A418-C9DDC3C2C807}" destId="{983F059D-513D-4DF0-A7D5-702E80F7F38D}" srcOrd="0" destOrd="0" parTransId="{D3B693F7-594B-4515-9AF9-550DFA352294}" sibTransId="{EB0E1D6D-D230-4F01-96E0-7AB79EE0938B}"/>
    <dgm:cxn modelId="{B24AA79D-861E-4753-8EAF-A24F4F26E0A1}" type="presOf" srcId="{3A2BBB65-B83B-491D-8149-3A22E57735A2}" destId="{178B338E-993C-4690-BE2E-7DD99461523D}" srcOrd="1" destOrd="0" presId="urn:microsoft.com/office/officeart/2005/8/layout/orgChart1"/>
    <dgm:cxn modelId="{EA88F3BA-322D-4C00-83AC-06967E16330A}" srcId="{EE989B00-78B7-489C-B2BE-FDC394D2D811}" destId="{651158A2-BACD-4FF5-B342-AB9890D43914}" srcOrd="0" destOrd="0" parTransId="{08194DA2-64E9-4C5D-BF82-84C6E6BA898F}" sibTransId="{1EC922D7-537F-44A5-AD17-97E90EDF0D0E}"/>
    <dgm:cxn modelId="{C0141398-4E16-4E8E-A032-AAB272F7A626}" type="presOf" srcId="{06315B4F-1863-4783-A418-C9DDC3C2C807}" destId="{0A293C99-4B34-494F-AC89-581E2C93815E}" srcOrd="0" destOrd="0" presId="urn:microsoft.com/office/officeart/2005/8/layout/orgChart1"/>
    <dgm:cxn modelId="{2E1F4E83-2E65-406F-B955-7A70C7377B0D}" type="presOf" srcId="{1988C391-9BC0-477C-8900-8D2778F4C194}" destId="{692578C0-BF8A-4320-B653-1DDAFAE05D47}" srcOrd="1" destOrd="0" presId="urn:microsoft.com/office/officeart/2005/8/layout/orgChart1"/>
    <dgm:cxn modelId="{6CDC10E5-95CE-4F45-B35C-C2A76872FCE0}" srcId="{EE989B00-78B7-489C-B2BE-FDC394D2D811}" destId="{3CC74111-D97D-419D-9F98-CAC8D624FD04}" srcOrd="1" destOrd="0" parTransId="{678DC01C-85A9-453A-B195-A064F04F6751}" sibTransId="{EDB291B1-C298-401D-9C2D-4A3E481A96F6}"/>
    <dgm:cxn modelId="{3CBDF502-D20F-4503-A726-CA1BE65AAB13}" type="presOf" srcId="{3CC74111-D97D-419D-9F98-CAC8D624FD04}" destId="{403DD262-E96C-4C38-A9AF-40C383F48FF9}" srcOrd="1" destOrd="0" presId="urn:microsoft.com/office/officeart/2005/8/layout/orgChart1"/>
    <dgm:cxn modelId="{6DED10D7-09B2-4D76-8964-E003E9BEBA02}" type="presParOf" srcId="{0A293C99-4B34-494F-AC89-581E2C93815E}" destId="{71127DD8-EA2C-48D9-9B83-1B49F0A8FF7C}" srcOrd="0" destOrd="0" presId="urn:microsoft.com/office/officeart/2005/8/layout/orgChart1"/>
    <dgm:cxn modelId="{9DB95817-ADCD-4640-820C-EA5E548C8AEB}" type="presParOf" srcId="{71127DD8-EA2C-48D9-9B83-1B49F0A8FF7C}" destId="{51339A1D-A1FA-4CDC-962F-50848CF2B830}" srcOrd="0" destOrd="0" presId="urn:microsoft.com/office/officeart/2005/8/layout/orgChart1"/>
    <dgm:cxn modelId="{8A007D64-B3BC-4F49-A9A6-4B132EF16E41}" type="presParOf" srcId="{51339A1D-A1FA-4CDC-962F-50848CF2B830}" destId="{E10CE19C-F88B-4FC7-AC83-8D5E09BB0089}" srcOrd="0" destOrd="0" presId="urn:microsoft.com/office/officeart/2005/8/layout/orgChart1"/>
    <dgm:cxn modelId="{527C01F8-5F80-4708-A142-44B0A5337BF8}" type="presParOf" srcId="{51339A1D-A1FA-4CDC-962F-50848CF2B830}" destId="{B9F5C9CC-A709-46D4-B5BC-8BFCE93177A9}" srcOrd="1" destOrd="0" presId="urn:microsoft.com/office/officeart/2005/8/layout/orgChart1"/>
    <dgm:cxn modelId="{851EDF9E-DD6A-4AA2-8E3F-D0E94C4E9133}" type="presParOf" srcId="{71127DD8-EA2C-48D9-9B83-1B49F0A8FF7C}" destId="{EF236E9F-A381-4FDF-9791-2C929C94C98E}" srcOrd="1" destOrd="0" presId="urn:microsoft.com/office/officeart/2005/8/layout/orgChart1"/>
    <dgm:cxn modelId="{7C26122F-6AE9-4A47-ADCD-E7E2B1FBC98F}" type="presParOf" srcId="{EF236E9F-A381-4FDF-9791-2C929C94C98E}" destId="{58631B2C-C0DB-4038-B306-78B38F7B6C51}" srcOrd="0" destOrd="0" presId="urn:microsoft.com/office/officeart/2005/8/layout/orgChart1"/>
    <dgm:cxn modelId="{17A3A635-DEC9-4D99-A73E-965376CCE250}" type="presParOf" srcId="{EF236E9F-A381-4FDF-9791-2C929C94C98E}" destId="{F5B00083-4C15-4EC5-B2D6-478E04D113EA}" srcOrd="1" destOrd="0" presId="urn:microsoft.com/office/officeart/2005/8/layout/orgChart1"/>
    <dgm:cxn modelId="{B0ED2BEF-1487-4BC8-B1E9-1D00EDAFE6A9}" type="presParOf" srcId="{F5B00083-4C15-4EC5-B2D6-478E04D113EA}" destId="{6F79BCC7-F018-4EB4-BD65-F3E871FDD8B3}" srcOrd="0" destOrd="0" presId="urn:microsoft.com/office/officeart/2005/8/layout/orgChart1"/>
    <dgm:cxn modelId="{23409FE9-D7A0-481C-8534-6E50E1662556}" type="presParOf" srcId="{6F79BCC7-F018-4EB4-BD65-F3E871FDD8B3}" destId="{4B284955-1D33-47AC-AD55-0FF6555C525D}" srcOrd="0" destOrd="0" presId="urn:microsoft.com/office/officeart/2005/8/layout/orgChart1"/>
    <dgm:cxn modelId="{26E024EB-896A-4D19-8D60-1A14A8ED6BA7}" type="presParOf" srcId="{6F79BCC7-F018-4EB4-BD65-F3E871FDD8B3}" destId="{79056FCD-2A41-4754-916D-B430117D6C8F}" srcOrd="1" destOrd="0" presId="urn:microsoft.com/office/officeart/2005/8/layout/orgChart1"/>
    <dgm:cxn modelId="{5B2C7710-47B9-4541-9E58-F794502914BB}" type="presParOf" srcId="{F5B00083-4C15-4EC5-B2D6-478E04D113EA}" destId="{7E6900A6-47CB-4B77-A959-0149E911346F}" srcOrd="1" destOrd="0" presId="urn:microsoft.com/office/officeart/2005/8/layout/orgChart1"/>
    <dgm:cxn modelId="{C0BA1E7D-703D-40BC-88CB-97E9A0A988BC}" type="presParOf" srcId="{7E6900A6-47CB-4B77-A959-0149E911346F}" destId="{5C39AB82-F6E3-4726-B29A-DDB3F7958B3B}" srcOrd="0" destOrd="0" presId="urn:microsoft.com/office/officeart/2005/8/layout/orgChart1"/>
    <dgm:cxn modelId="{5385FA4F-DB18-4AB2-AFD7-369E31E374C1}" type="presParOf" srcId="{7E6900A6-47CB-4B77-A959-0149E911346F}" destId="{F2AFE24F-68A1-4EBF-B1F9-0035FFD7B741}" srcOrd="1" destOrd="0" presId="urn:microsoft.com/office/officeart/2005/8/layout/orgChart1"/>
    <dgm:cxn modelId="{1CECC801-DED1-45FC-BC57-B52531B6FA39}" type="presParOf" srcId="{F2AFE24F-68A1-4EBF-B1F9-0035FFD7B741}" destId="{0905D66D-CA5C-4C81-8C51-8B0F8A787192}" srcOrd="0" destOrd="0" presId="urn:microsoft.com/office/officeart/2005/8/layout/orgChart1"/>
    <dgm:cxn modelId="{82F56EE0-9495-4988-86FA-D13D9B9C50BF}" type="presParOf" srcId="{0905D66D-CA5C-4C81-8C51-8B0F8A787192}" destId="{F638B76B-A3C6-41E9-93E5-630B06A52E08}" srcOrd="0" destOrd="0" presId="urn:microsoft.com/office/officeart/2005/8/layout/orgChart1"/>
    <dgm:cxn modelId="{59497A9B-CE05-4480-85CF-3A83B5DE831D}" type="presParOf" srcId="{0905D66D-CA5C-4C81-8C51-8B0F8A787192}" destId="{A400B885-4B5D-4985-8E9F-937AE36FD31F}" srcOrd="1" destOrd="0" presId="urn:microsoft.com/office/officeart/2005/8/layout/orgChart1"/>
    <dgm:cxn modelId="{83A9EA00-00CE-4E1E-817C-2E857A7EAF3B}" type="presParOf" srcId="{F2AFE24F-68A1-4EBF-B1F9-0035FFD7B741}" destId="{2DADDC8C-CFE2-46EA-A0B3-EDE92E894986}" srcOrd="1" destOrd="0" presId="urn:microsoft.com/office/officeart/2005/8/layout/orgChart1"/>
    <dgm:cxn modelId="{90D889C7-CC03-4C27-AE61-47457D8EF84D}" type="presParOf" srcId="{F2AFE24F-68A1-4EBF-B1F9-0035FFD7B741}" destId="{D8A986F5-AC0E-434D-8858-6F47D9D9515B}" srcOrd="2" destOrd="0" presId="urn:microsoft.com/office/officeart/2005/8/layout/orgChart1"/>
    <dgm:cxn modelId="{0E5B54CA-15DD-4B5D-81C2-2E4472E1B710}" type="presParOf" srcId="{7E6900A6-47CB-4B77-A959-0149E911346F}" destId="{BB3F9BDE-2FBC-4E92-8DDF-F5568C688321}" srcOrd="2" destOrd="0" presId="urn:microsoft.com/office/officeart/2005/8/layout/orgChart1"/>
    <dgm:cxn modelId="{69813703-5B3E-41D4-B439-DF552133A2FE}" type="presParOf" srcId="{7E6900A6-47CB-4B77-A959-0149E911346F}" destId="{1DC330EA-235E-41FE-8FB6-17F46EC8069B}" srcOrd="3" destOrd="0" presId="urn:microsoft.com/office/officeart/2005/8/layout/orgChart1"/>
    <dgm:cxn modelId="{D60DE530-C808-42E5-A3DE-42411844CF11}" type="presParOf" srcId="{1DC330EA-235E-41FE-8FB6-17F46EC8069B}" destId="{3D9B8175-4AB3-4A1E-A7CB-B9F950994C0B}" srcOrd="0" destOrd="0" presId="urn:microsoft.com/office/officeart/2005/8/layout/orgChart1"/>
    <dgm:cxn modelId="{B5DABC96-AEF4-44D3-8A24-01D3D1133477}" type="presParOf" srcId="{3D9B8175-4AB3-4A1E-A7CB-B9F950994C0B}" destId="{4B9FAE65-A75C-46DE-9518-9C54789746A3}" srcOrd="0" destOrd="0" presId="urn:microsoft.com/office/officeart/2005/8/layout/orgChart1"/>
    <dgm:cxn modelId="{D3ABBF9E-1B38-4391-A5F0-1F2EA60D939B}" type="presParOf" srcId="{3D9B8175-4AB3-4A1E-A7CB-B9F950994C0B}" destId="{403DD262-E96C-4C38-A9AF-40C383F48FF9}" srcOrd="1" destOrd="0" presId="urn:microsoft.com/office/officeart/2005/8/layout/orgChart1"/>
    <dgm:cxn modelId="{BCBA5D93-FF90-450C-888B-0C284114353C}" type="presParOf" srcId="{1DC330EA-235E-41FE-8FB6-17F46EC8069B}" destId="{C5C4B804-03FA-42C7-A735-C92376298AE3}" srcOrd="1" destOrd="0" presId="urn:microsoft.com/office/officeart/2005/8/layout/orgChart1"/>
    <dgm:cxn modelId="{09523D36-FE34-41D1-A113-E510261A481E}" type="presParOf" srcId="{1DC330EA-235E-41FE-8FB6-17F46EC8069B}" destId="{3A1DBD1A-F9DF-41DF-B811-273C6962AA45}" srcOrd="2" destOrd="0" presId="urn:microsoft.com/office/officeart/2005/8/layout/orgChart1"/>
    <dgm:cxn modelId="{04635862-EA10-4069-A361-0F5D839B95E4}" type="presParOf" srcId="{F5B00083-4C15-4EC5-B2D6-478E04D113EA}" destId="{E7C9B04A-C0D9-4A22-AD90-B15D4C23CA6F}" srcOrd="2" destOrd="0" presId="urn:microsoft.com/office/officeart/2005/8/layout/orgChart1"/>
    <dgm:cxn modelId="{BE32CDC4-3DF1-4339-A5FE-90962A81634D}" type="presParOf" srcId="{EF236E9F-A381-4FDF-9791-2C929C94C98E}" destId="{2B6769BF-EB1A-4D06-9602-1326D68F3CA8}" srcOrd="2" destOrd="0" presId="urn:microsoft.com/office/officeart/2005/8/layout/orgChart1"/>
    <dgm:cxn modelId="{81E44566-0784-4229-9134-B70802DA50BF}" type="presParOf" srcId="{EF236E9F-A381-4FDF-9791-2C929C94C98E}" destId="{306BB7FF-A66E-43D7-BE83-A86851897AC4}" srcOrd="3" destOrd="0" presId="urn:microsoft.com/office/officeart/2005/8/layout/orgChart1"/>
    <dgm:cxn modelId="{80543B62-BEE6-418E-B704-C7052FD8B88B}" type="presParOf" srcId="{306BB7FF-A66E-43D7-BE83-A86851897AC4}" destId="{21DB7B70-35D9-413F-BCBA-B99A2482FC28}" srcOrd="0" destOrd="0" presId="urn:microsoft.com/office/officeart/2005/8/layout/orgChart1"/>
    <dgm:cxn modelId="{3C912F21-C6A7-4FD2-B002-D061A3F6C17F}" type="presParOf" srcId="{21DB7B70-35D9-413F-BCBA-B99A2482FC28}" destId="{D00CC839-671D-4DEA-811E-A654E6443A22}" srcOrd="0" destOrd="0" presId="urn:microsoft.com/office/officeart/2005/8/layout/orgChart1"/>
    <dgm:cxn modelId="{C0586B36-4868-4EF1-B419-45D3C31C6855}" type="presParOf" srcId="{21DB7B70-35D9-413F-BCBA-B99A2482FC28}" destId="{13EB8CB6-5F68-409F-AD56-11487AA5B1E3}" srcOrd="1" destOrd="0" presId="urn:microsoft.com/office/officeart/2005/8/layout/orgChart1"/>
    <dgm:cxn modelId="{F8D1D2BE-7C7F-4CF2-A2EC-06D98E2A13A1}" type="presParOf" srcId="{306BB7FF-A66E-43D7-BE83-A86851897AC4}" destId="{B189D828-C93C-4469-982F-914719BEDD1E}" srcOrd="1" destOrd="0" presId="urn:microsoft.com/office/officeart/2005/8/layout/orgChart1"/>
    <dgm:cxn modelId="{45AEA762-3539-4BEA-9F7A-6A02D557D6A9}" type="presParOf" srcId="{B189D828-C93C-4469-982F-914719BEDD1E}" destId="{4C7395B8-3747-4721-AD3E-06471AAACB69}" srcOrd="0" destOrd="0" presId="urn:microsoft.com/office/officeart/2005/8/layout/orgChart1"/>
    <dgm:cxn modelId="{DF2FA0ED-95E4-460B-9438-0B3EBC55FD43}" type="presParOf" srcId="{B189D828-C93C-4469-982F-914719BEDD1E}" destId="{C2B124BD-C8D5-4999-8DCA-E343D779EFFB}" srcOrd="1" destOrd="0" presId="urn:microsoft.com/office/officeart/2005/8/layout/orgChart1"/>
    <dgm:cxn modelId="{ADB48513-3D99-4902-8400-FBA0B98AC27D}" type="presParOf" srcId="{C2B124BD-C8D5-4999-8DCA-E343D779EFFB}" destId="{089A2AF9-DCA3-4A3F-81A3-141C684ED951}" srcOrd="0" destOrd="0" presId="urn:microsoft.com/office/officeart/2005/8/layout/orgChart1"/>
    <dgm:cxn modelId="{A8B2A655-F56F-491C-BCAF-861854F089E9}" type="presParOf" srcId="{089A2AF9-DCA3-4A3F-81A3-141C684ED951}" destId="{3B234B24-55DD-4E0E-B186-DBB5D18D84F0}" srcOrd="0" destOrd="0" presId="urn:microsoft.com/office/officeart/2005/8/layout/orgChart1"/>
    <dgm:cxn modelId="{A8F40893-C959-4BE5-B5DB-9C6A95F9C9AC}" type="presParOf" srcId="{089A2AF9-DCA3-4A3F-81A3-141C684ED951}" destId="{178B338E-993C-4690-BE2E-7DD99461523D}" srcOrd="1" destOrd="0" presId="urn:microsoft.com/office/officeart/2005/8/layout/orgChart1"/>
    <dgm:cxn modelId="{130477D9-7CDF-44AB-BFA5-08A6FC78569F}" type="presParOf" srcId="{C2B124BD-C8D5-4999-8DCA-E343D779EFFB}" destId="{A5E322EC-F94A-4B35-9F8B-2331DEBC51F7}" srcOrd="1" destOrd="0" presId="urn:microsoft.com/office/officeart/2005/8/layout/orgChart1"/>
    <dgm:cxn modelId="{5528F231-4097-45A4-B4A7-27F1D929851E}" type="presParOf" srcId="{C2B124BD-C8D5-4999-8DCA-E343D779EFFB}" destId="{0B9C8192-C41C-4B49-87BA-0ACF57C07595}" srcOrd="2" destOrd="0" presId="urn:microsoft.com/office/officeart/2005/8/layout/orgChart1"/>
    <dgm:cxn modelId="{56642CE2-E25B-4155-9023-F217D2290C16}" type="presParOf" srcId="{B189D828-C93C-4469-982F-914719BEDD1E}" destId="{9A7AF359-7203-4171-951A-5093E376CD1A}" srcOrd="2" destOrd="0" presId="urn:microsoft.com/office/officeart/2005/8/layout/orgChart1"/>
    <dgm:cxn modelId="{EA87FF4D-AEFC-49C2-B1E9-2F6634AEE9EB}" type="presParOf" srcId="{B189D828-C93C-4469-982F-914719BEDD1E}" destId="{C492762F-D529-4347-A3C4-7CF3513EEF00}" srcOrd="3" destOrd="0" presId="urn:microsoft.com/office/officeart/2005/8/layout/orgChart1"/>
    <dgm:cxn modelId="{E3192513-2C50-4E39-BEDB-D95A132DF447}" type="presParOf" srcId="{C492762F-D529-4347-A3C4-7CF3513EEF00}" destId="{FE7B3557-1C89-43F1-B907-66332F91A884}" srcOrd="0" destOrd="0" presId="urn:microsoft.com/office/officeart/2005/8/layout/orgChart1"/>
    <dgm:cxn modelId="{FB2A2FCA-51B0-4B5B-83D8-FFEC7FAFEE14}" type="presParOf" srcId="{FE7B3557-1C89-43F1-B907-66332F91A884}" destId="{9FAC11F8-6B93-4FD7-8EF4-EE99AB79FCCE}" srcOrd="0" destOrd="0" presId="urn:microsoft.com/office/officeart/2005/8/layout/orgChart1"/>
    <dgm:cxn modelId="{61A61649-FAEB-4334-9CED-7AA26237B731}" type="presParOf" srcId="{FE7B3557-1C89-43F1-B907-66332F91A884}" destId="{692578C0-BF8A-4320-B653-1DDAFAE05D47}" srcOrd="1" destOrd="0" presId="urn:microsoft.com/office/officeart/2005/8/layout/orgChart1"/>
    <dgm:cxn modelId="{76682014-B601-48E7-9874-C0DE09920CF8}" type="presParOf" srcId="{C492762F-D529-4347-A3C4-7CF3513EEF00}" destId="{F302C8C0-9A26-4564-89A9-A25B8A43FC79}" srcOrd="1" destOrd="0" presId="urn:microsoft.com/office/officeart/2005/8/layout/orgChart1"/>
    <dgm:cxn modelId="{D40984A2-FA83-4978-83C1-D13609584A18}" type="presParOf" srcId="{C492762F-D529-4347-A3C4-7CF3513EEF00}" destId="{B8919413-7FAC-4808-A530-CB80F07B8501}" srcOrd="2" destOrd="0" presId="urn:microsoft.com/office/officeart/2005/8/layout/orgChart1"/>
    <dgm:cxn modelId="{AB81B14D-2C79-4694-B112-DEC965D87AC5}" type="presParOf" srcId="{306BB7FF-A66E-43D7-BE83-A86851897AC4}" destId="{597A3957-909C-4B2A-BC38-DD24AA9AFB52}" srcOrd="2" destOrd="0" presId="urn:microsoft.com/office/officeart/2005/8/layout/orgChart1"/>
    <dgm:cxn modelId="{366E9D84-F4FC-4C73-9A23-665A0DBDDA3D}" type="presParOf" srcId="{71127DD8-EA2C-48D9-9B83-1B49F0A8FF7C}" destId="{5B668D49-F502-490D-8353-99FF84B65BFF}"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4/30/2020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4/30/2020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bradfieldcs.com/algos/trees/introduction/" TargetMode="External"/><Relationship Id="rId2" Type="http://schemas.openxmlformats.org/officeDocument/2006/relationships/hyperlink" Target="http://pages.cs.wisc.edu/~deppeler/cs367-common/readings/Trees/intro.html" TargetMode="External"/><Relationship Id="rId1" Type="http://schemas.openxmlformats.org/officeDocument/2006/relationships/slideLayout" Target="../slideLayouts/slideLayout9.xml"/><Relationship Id="rId5" Type="http://schemas.openxmlformats.org/officeDocument/2006/relationships/hyperlink" Target="https://web.itu.edu.tr/~gencata/courses/DM/trees.pdf" TargetMode="External"/><Relationship Id="rId4" Type="http://schemas.openxmlformats.org/officeDocument/2006/relationships/hyperlink" Target="https://www.javatpoint.com/discrete-mathematics-binary-search-tre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Trees</a:t>
            </a:r>
          </a:p>
        </p:txBody>
      </p:sp>
      <p:sp>
        <p:nvSpPr>
          <p:cNvPr id="3" name="Subtitle 2"/>
          <p:cNvSpPr>
            <a:spLocks noGrp="1"/>
          </p:cNvSpPr>
          <p:nvPr>
            <p:ph type="subTitle" idx="1"/>
          </p:nvPr>
        </p:nvSpPr>
        <p:spPr>
          <a:xfrm>
            <a:off x="476205" y="1532427"/>
            <a:ext cx="2789509" cy="484632"/>
          </a:xfrm>
        </p:spPr>
        <p:txBody>
          <a:bodyPr/>
          <a:lstStyle/>
          <a:p>
            <a:r>
              <a:rPr lang="en-US" dirty="0"/>
              <a:t>Course Code: 00090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357793620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22</a:t>
                      </a:r>
                      <a:endParaRPr lang="en-US" dirty="0"/>
                    </a:p>
                  </a:txBody>
                  <a:tcPr/>
                </a:tc>
                <a:tc>
                  <a:txBody>
                    <a:bodyPr/>
                    <a:lstStyle/>
                    <a:p>
                      <a:r>
                        <a:rPr lang="en-US" dirty="0"/>
                        <a:t>Week No:</a:t>
                      </a:r>
                    </a:p>
                  </a:txBody>
                  <a:tcPr/>
                </a:tc>
                <a:tc>
                  <a:txBody>
                    <a:bodyPr/>
                    <a:lstStyle/>
                    <a:p>
                      <a:r>
                        <a:rPr lang="en-US" smtClean="0"/>
                        <a:t>12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Discrete Mathematics</a:t>
            </a:r>
          </a:p>
        </p:txBody>
      </p:sp>
    </p:spTree>
    <p:extLst>
      <p:ext uri="{BB962C8B-B14F-4D97-AF65-F5344CB8AC3E}">
        <p14:creationId xmlns=""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59CAAD32-A322-414E-ADB8-6360DD71A2FC}"/>
              </a:ext>
            </a:extLst>
          </p:cNvPr>
          <p:cNvSpPr txBox="1">
            <a:spLocks noChangeArrowheads="1"/>
          </p:cNvSpPr>
          <p:nvPr/>
        </p:nvSpPr>
        <p:spPr bwMode="auto">
          <a:xfrm>
            <a:off x="435261" y="849665"/>
            <a:ext cx="7696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4000" b="1" i="0" u="none" strike="noStrike" kern="1200" cap="none" spc="0" normalizeH="0" baseline="0" noProof="0" dirty="0">
                <a:ln>
                  <a:noFill/>
                </a:ln>
                <a:solidFill>
                  <a:srgbClr val="FF0000"/>
                </a:solidFill>
                <a:effectLst/>
                <a:uLnTx/>
                <a:uFillTx/>
                <a:latin typeface="Calibri"/>
                <a:ea typeface="+mj-ea"/>
                <a:cs typeface="+mj-cs"/>
              </a:rPr>
              <a:t>Is this a BST?</a:t>
            </a:r>
          </a:p>
        </p:txBody>
      </p:sp>
      <p:graphicFrame>
        <p:nvGraphicFramePr>
          <p:cNvPr id="8" name="Diagram 7">
            <a:extLst>
              <a:ext uri="{FF2B5EF4-FFF2-40B4-BE49-F238E27FC236}">
                <a16:creationId xmlns="" xmlns:a16="http://schemas.microsoft.com/office/drawing/2014/main" id="{79364CD0-8A25-4B80-8718-AC61814321C2}"/>
              </a:ext>
            </a:extLst>
          </p:cNvPr>
          <p:cNvGraphicFramePr/>
          <p:nvPr/>
        </p:nvGraphicFramePr>
        <p:xfrm>
          <a:off x="758825" y="1863725"/>
          <a:ext cx="7632700" cy="4032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 xmlns:a16="http://schemas.microsoft.com/office/drawing/2014/main" id="{564C8879-1744-4061-8E41-F9E1711AD598}"/>
              </a:ext>
            </a:extLst>
          </p:cNvPr>
          <p:cNvSpPr txBox="1"/>
          <p:nvPr/>
        </p:nvSpPr>
        <p:spPr>
          <a:xfrm>
            <a:off x="2667000" y="5943600"/>
            <a:ext cx="4259243" cy="523220"/>
          </a:xfrm>
          <a:prstGeom prst="rect">
            <a:avLst/>
          </a:prstGeom>
          <a:noFill/>
        </p:spPr>
        <p:txBody>
          <a:bodyPr wrap="none" rtlCol="0">
            <a:spAutoFit/>
          </a:bodyPr>
          <a:lstStyle/>
          <a:p>
            <a:pPr fontAlgn="base">
              <a:spcBef>
                <a:spcPct val="0"/>
              </a:spcBef>
              <a:spcAft>
                <a:spcPct val="0"/>
              </a:spcAft>
            </a:pPr>
            <a:r>
              <a:rPr lang="en-US" sz="2800" b="1" dirty="0">
                <a:solidFill>
                  <a:srgbClr val="FF0000"/>
                </a:solidFill>
                <a:cs typeface="Arial" charset="0"/>
              </a:rPr>
              <a:t>No, this is NOT a BST. Why?</a:t>
            </a:r>
          </a:p>
        </p:txBody>
      </p:sp>
    </p:spTree>
    <p:extLst>
      <p:ext uri="{BB962C8B-B14F-4D97-AF65-F5344CB8AC3E}">
        <p14:creationId xmlns="" xmlns:p14="http://schemas.microsoft.com/office/powerpoint/2010/main" val="283313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Graphic spid="8"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Binary Search Trees (BST)</a:t>
            </a:r>
          </a:p>
        </p:txBody>
      </p:sp>
      <p:sp>
        <p:nvSpPr>
          <p:cNvPr id="7" name="Content Placeholder 2">
            <a:extLst>
              <a:ext uri="{FF2B5EF4-FFF2-40B4-BE49-F238E27FC236}">
                <a16:creationId xmlns="" xmlns:a16="http://schemas.microsoft.com/office/drawing/2014/main" id="{201B55D9-4D23-43C5-A5D2-D20CD0D7068F}"/>
              </a:ext>
            </a:extLst>
          </p:cNvPr>
          <p:cNvSpPr txBox="1">
            <a:spLocks/>
          </p:cNvSpPr>
          <p:nvPr/>
        </p:nvSpPr>
        <p:spPr bwMode="auto">
          <a:xfrm>
            <a:off x="457200" y="1600200"/>
            <a:ext cx="8229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altLang="ja-JP" sz="2400" b="0" i="0" u="none" strike="noStrike" kern="1200" cap="none" spc="0" normalizeH="0" baseline="0" noProof="0">
                <a:ln>
                  <a:noFill/>
                </a:ln>
                <a:solidFill>
                  <a:srgbClr val="0000FF"/>
                </a:solidFill>
                <a:effectLst/>
                <a:uLnTx/>
                <a:uFillTx/>
                <a:latin typeface="Calibri"/>
                <a:ea typeface="ＭＳ Ｐゴシック" panose="020B0600070205080204" pitchFamily="34" charset="-128"/>
                <a:cs typeface="+mn-cs"/>
              </a:rPr>
              <a:t>Binary search tree construction </a:t>
            </a:r>
            <a:r>
              <a:rPr kumimoji="0" lang="en-US" altLang="ja-JP" sz="2400" b="1" i="0" u="none" strike="noStrike" kern="1200" cap="none" spc="0" normalizeH="0" baseline="0" noProof="0">
                <a:ln>
                  <a:noFill/>
                </a:ln>
                <a:solidFill>
                  <a:srgbClr val="0000FF"/>
                </a:solidFill>
                <a:effectLst/>
                <a:uLnTx/>
                <a:uFillTx/>
                <a:latin typeface="Calibri"/>
                <a:ea typeface="ＭＳ Ｐゴシック" panose="020B0600070205080204" pitchFamily="34" charset="-128"/>
                <a:cs typeface="+mn-cs"/>
              </a:rPr>
              <a:t>Algorithm</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Start with a tree containing just one vertex (the root).</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Let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the root. </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To add a new item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a</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do the following until stop:</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If </a:t>
            </a:r>
            <a:r>
              <a:rPr kumimoji="0" lang="en-US" altLang="ja-JP" sz="2000" b="1"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a</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&lt; </a:t>
            </a:r>
            <a:r>
              <a:rPr kumimoji="0" lang="en-US" altLang="ja-JP" sz="2000" b="1"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If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has a left child, then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left child of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(move to the left)</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Else add a new left child to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with this item as its key. </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Stop.</a:t>
            </a:r>
          </a:p>
          <a:p>
            <a:pPr marL="342900" marR="0" lvl="0" indent="-342900" algn="l" defTabSz="914400" rtl="0" eaLnBrk="1" fontAlgn="base" latinLnBrk="0" hangingPunct="1">
              <a:lnSpc>
                <a:spcPct val="90000"/>
              </a:lnSpc>
              <a:spcBef>
                <a:spcPct val="20000"/>
              </a:spcBef>
              <a:spcAft>
                <a:spcPct val="0"/>
              </a:spcAft>
              <a:buClrTx/>
              <a:buSzTx/>
              <a:buFont typeface="Arial" charset="0"/>
              <a:buNone/>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If </a:t>
            </a:r>
            <a:r>
              <a:rPr kumimoji="0" lang="en-US" altLang="ja-JP" sz="2000" b="1"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a</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&gt; </a:t>
            </a:r>
            <a:r>
              <a:rPr kumimoji="0" lang="en-US" altLang="ja-JP" sz="2000" b="1"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a:t>
            </a:r>
          </a:p>
          <a:p>
            <a:pPr marL="1143000" marR="0" lvl="2" indent="-228600" algn="l" defTabSz="914400" rtl="0" eaLnBrk="1" fontAlgn="base" latinLnBrk="0" hangingPunct="1">
              <a:lnSpc>
                <a:spcPct val="9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If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has a right child, then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right child of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(move to the right).</a:t>
            </a:r>
          </a:p>
          <a:p>
            <a:pPr marL="1143000" marR="0" lvl="2" indent="-228600" algn="l" defTabSz="914400" rtl="0" eaLnBrk="1" fontAlgn="base" latinLnBrk="0" hangingPunct="1">
              <a:lnSpc>
                <a:spcPct val="9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Else add a new right child to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with this item as its key. </a:t>
            </a:r>
          </a:p>
          <a:p>
            <a:pPr marL="1143000" marR="0" lvl="2" indent="-228600" algn="l" defTabSz="914400" rtl="0" eaLnBrk="1" fontAlgn="base" latinLnBrk="0" hangingPunct="1">
              <a:lnSpc>
                <a:spcPct val="9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Stop.</a:t>
            </a:r>
            <a:endParaRPr kumimoji="0" lang="en-US" altLang="ja-JP" sz="20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34" charset="-128"/>
              <a:cs typeface="+mn-cs"/>
            </a:endParaRPr>
          </a:p>
        </p:txBody>
      </p:sp>
    </p:spTree>
    <p:extLst>
      <p:ext uri="{BB962C8B-B14F-4D97-AF65-F5344CB8AC3E}">
        <p14:creationId xmlns="" xmlns:p14="http://schemas.microsoft.com/office/powerpoint/2010/main" val="1186238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Construction of BST</a:t>
            </a:r>
          </a:p>
        </p:txBody>
      </p:sp>
      <p:sp>
        <p:nvSpPr>
          <p:cNvPr id="7" name="Content Placeholder 2">
            <a:extLst>
              <a:ext uri="{FF2B5EF4-FFF2-40B4-BE49-F238E27FC236}">
                <a16:creationId xmlns="" xmlns:a16="http://schemas.microsoft.com/office/drawing/2014/main" id="{D77ACEE7-BA9E-430D-9444-CA677310CF62}"/>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altLang="ja-JP" sz="3200" b="0" i="0" u="sng" strike="noStrike" kern="1200" cap="none" spc="0" normalizeH="0" baseline="0" noProof="0" dirty="0">
                <a:ln>
                  <a:noFill/>
                </a:ln>
                <a:solidFill>
                  <a:srgbClr val="FF0000"/>
                </a:solidFill>
                <a:effectLst/>
                <a:uLnTx/>
                <a:uFillTx/>
                <a:latin typeface="Calibri"/>
                <a:ea typeface="ＭＳ Ｐゴシック" panose="020B0600070205080204" pitchFamily="34" charset="-128"/>
                <a:cs typeface="+mn-cs"/>
              </a:rPr>
              <a:t>Example</a:t>
            </a:r>
            <a:r>
              <a:rPr kumimoji="0" lang="en-US" altLang="ja-JP" sz="3200" b="0" i="0" u="none" strike="noStrike" kern="1200" cap="none" spc="0" normalizeH="0" baseline="0" noProof="0" dirty="0">
                <a:ln>
                  <a:noFill/>
                </a:ln>
                <a:solidFill>
                  <a:srgbClr val="FF0000"/>
                </a:solidFill>
                <a:effectLst/>
                <a:uLnTx/>
                <a:uFillTx/>
                <a:latin typeface="Calibri"/>
                <a:ea typeface="ＭＳ Ｐゴシック" panose="020B0600070205080204" pitchFamily="34" charset="-128"/>
                <a:cs typeface="+mn-cs"/>
              </a:rPr>
              <a:t>: Construct/Form a BST using the numbers below.</a:t>
            </a:r>
            <a:r>
              <a:rPr kumimoji="0" lang="en-US" altLang="ja-JP" sz="32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34" charset="-128"/>
                <a:cs typeface="+mn-cs"/>
              </a:rPr>
              <a:t>		</a:t>
            </a:r>
          </a:p>
          <a:p>
            <a:pPr marL="342900" marR="0" lvl="0" indent="-342900" algn="l" defTabSz="914400" rtl="0" eaLnBrk="1" fontAlgn="base" latinLnBrk="0" hangingPunct="1">
              <a:lnSpc>
                <a:spcPct val="90000"/>
              </a:lnSpc>
              <a:spcBef>
                <a:spcPct val="20000"/>
              </a:spcBef>
              <a:spcAft>
                <a:spcPct val="0"/>
              </a:spcAft>
              <a:buClrTx/>
              <a:buSzTx/>
              <a:buFont typeface="Arial" charset="0"/>
              <a:buNone/>
              <a:tabLst/>
              <a:defRPr/>
            </a:pPr>
            <a:endParaRPr kumimoji="0" lang="en-US" altLang="ja-JP" sz="32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34" charset="-128"/>
              <a:cs typeface="+mn-cs"/>
            </a:endParaRPr>
          </a:p>
          <a:p>
            <a:pPr marL="342900" marR="0" lvl="0" indent="-342900" algn="l" defTabSz="914400" rtl="0" eaLnBrk="1" fontAlgn="base" latinLnBrk="0" hangingPunct="1">
              <a:lnSpc>
                <a:spcPct val="90000"/>
              </a:lnSpc>
              <a:spcBef>
                <a:spcPct val="20000"/>
              </a:spcBef>
              <a:spcAft>
                <a:spcPct val="0"/>
              </a:spcAft>
              <a:buClrTx/>
              <a:buSzTx/>
              <a:buFont typeface="Arial" charset="0"/>
              <a:buNone/>
              <a:tabLst/>
              <a:defRPr/>
            </a:pPr>
            <a:endParaRPr kumimoji="0" lang="en-US" altLang="ja-JP" sz="32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34" charset="-128"/>
              <a:cs typeface="+mn-cs"/>
            </a:endParaRPr>
          </a:p>
          <a:p>
            <a:pPr marL="342900" marR="0" lvl="0" indent="-342900" algn="l" defTabSz="914400" rtl="0" eaLnBrk="1" fontAlgn="base" latinLnBrk="0" hangingPunct="1">
              <a:lnSpc>
                <a:spcPct val="90000"/>
              </a:lnSpc>
              <a:spcBef>
                <a:spcPct val="20000"/>
              </a:spcBef>
              <a:spcAft>
                <a:spcPct val="0"/>
              </a:spcAft>
              <a:buClrTx/>
              <a:buSzTx/>
              <a:buFont typeface="Arial" charset="0"/>
              <a:buNone/>
              <a:tabLst/>
              <a:defRPr/>
            </a:pPr>
            <a:r>
              <a:rPr kumimoji="0" lang="en-US" altLang="ja-JP" sz="32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34" charset="-128"/>
                <a:cs typeface="+mn-cs"/>
              </a:rPr>
              <a:t>      5		9	8	1	2	4	6	10</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151108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Construction of BST</a:t>
            </a:r>
          </a:p>
        </p:txBody>
      </p:sp>
      <p:pic>
        <p:nvPicPr>
          <p:cNvPr id="11" name="Content Placeholder 4">
            <a:extLst>
              <a:ext uri="{FF2B5EF4-FFF2-40B4-BE49-F238E27FC236}">
                <a16:creationId xmlns="" xmlns:a16="http://schemas.microsoft.com/office/drawing/2014/main" id="{A81283CA-202C-45F8-AB24-9DF85AD5E622}"/>
              </a:ext>
            </a:extLst>
          </p:cNvPr>
          <p:cNvPicPr>
            <a:picLocks noChangeAspect="1" noChangeArrowheads="1"/>
          </p:cNvPicPr>
          <p:nvPr/>
        </p:nvPicPr>
        <p:blipFill>
          <a:blip r:embed="rId2" cstate="print"/>
          <a:srcRect/>
          <a:stretch>
            <a:fillRect/>
          </a:stretch>
        </p:blipFill>
        <p:spPr bwMode="auto">
          <a:xfrm>
            <a:off x="685800" y="2035175"/>
            <a:ext cx="7200900" cy="3971925"/>
          </a:xfrm>
          <a:prstGeom prst="rect">
            <a:avLst/>
          </a:prstGeom>
          <a:noFill/>
          <a:ln w="9525">
            <a:noFill/>
            <a:miter lim="800000"/>
            <a:headEnd/>
            <a:tailEnd/>
          </a:ln>
        </p:spPr>
      </p:pic>
      <p:sp>
        <p:nvSpPr>
          <p:cNvPr id="12" name="Rectangle 5">
            <a:extLst>
              <a:ext uri="{FF2B5EF4-FFF2-40B4-BE49-F238E27FC236}">
                <a16:creationId xmlns="" xmlns:a16="http://schemas.microsoft.com/office/drawing/2014/main" id="{C6A95C88-A6EF-43E5-8934-D225489A8583}"/>
              </a:ext>
            </a:extLst>
          </p:cNvPr>
          <p:cNvSpPr>
            <a:spLocks noChangeArrowheads="1"/>
          </p:cNvSpPr>
          <p:nvPr/>
        </p:nvSpPr>
        <p:spPr bwMode="auto">
          <a:xfrm>
            <a:off x="1143000" y="1366838"/>
            <a:ext cx="6934200" cy="461962"/>
          </a:xfrm>
          <a:prstGeom prst="rect">
            <a:avLst/>
          </a:prstGeom>
          <a:noFill/>
          <a:ln w="9525">
            <a:noFill/>
            <a:miter lim="800000"/>
            <a:headEnd/>
            <a:tailEnd/>
          </a:ln>
        </p:spPr>
        <p:txBody>
          <a:bodyPr>
            <a:spAutoFit/>
          </a:bodyPr>
          <a:lstStyle/>
          <a:p>
            <a:pPr fontAlgn="base">
              <a:spcBef>
                <a:spcPct val="0"/>
              </a:spcBef>
              <a:spcAft>
                <a:spcPct val="0"/>
              </a:spcAft>
            </a:pPr>
            <a:r>
              <a:rPr lang="en-US" altLang="ja-JP" sz="2400" b="1">
                <a:solidFill>
                  <a:srgbClr val="0000FF"/>
                </a:solidFill>
                <a:ea typeface="ＭＳ Ｐゴシック" panose="020B0600070205080204" pitchFamily="34" charset="-128"/>
                <a:cs typeface="Arial" charset="0"/>
              </a:rPr>
              <a:t>5 	9	8	1	2	4	6	10 </a:t>
            </a:r>
            <a:endParaRPr lang="en-US" sz="2400" b="1">
              <a:solidFill>
                <a:srgbClr val="0000FF"/>
              </a:solidFill>
              <a:cs typeface="Arial" charset="0"/>
            </a:endParaRPr>
          </a:p>
        </p:txBody>
      </p:sp>
    </p:spTree>
    <p:extLst>
      <p:ext uri="{BB962C8B-B14F-4D97-AF65-F5344CB8AC3E}">
        <p14:creationId xmlns="" xmlns:p14="http://schemas.microsoft.com/office/powerpoint/2010/main" val="4088235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68647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3600" b="1" dirty="0" smtClean="0">
                <a:solidFill>
                  <a:srgbClr val="FF0000"/>
                </a:solidFill>
              </a:rPr>
              <a:t>Class Work</a:t>
            </a:r>
            <a:endParaRPr lang="en-US" sz="3600" b="1" dirty="0">
              <a:solidFill>
                <a:srgbClr val="FF0000"/>
              </a:solidFill>
            </a:endParaRPr>
          </a:p>
        </p:txBody>
      </p:sp>
      <p:sp>
        <p:nvSpPr>
          <p:cNvPr id="9" name="Content Placeholder 2">
            <a:extLst>
              <a:ext uri="{FF2B5EF4-FFF2-40B4-BE49-F238E27FC236}">
                <a16:creationId xmlns="" xmlns:a16="http://schemas.microsoft.com/office/drawing/2014/main" id="{69CBCBE5-4BD4-4A8F-A0DE-D1F7F160F63D}"/>
              </a:ext>
            </a:extLst>
          </p:cNvPr>
          <p:cNvSpPr txBox="1">
            <a:spLocks/>
          </p:cNvSpPr>
          <p:nvPr/>
        </p:nvSpPr>
        <p:spPr bwMode="auto">
          <a:xfrm>
            <a:off x="490330" y="1881882"/>
            <a:ext cx="8229600" cy="39562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altLang="ja-JP" sz="2800" dirty="0" smtClean="0">
                <a:solidFill>
                  <a:srgbClr val="FF0000"/>
                </a:solidFill>
                <a:ea typeface="ＭＳ Ｐゴシック" panose="020B0600070205080204" pitchFamily="34" charset="-128"/>
              </a:rPr>
              <a:t>Construct/Form a BST using the numbers below. </a:t>
            </a:r>
          </a:p>
          <a:p>
            <a:pPr lvl="0">
              <a:buNone/>
              <a:defRPr/>
            </a:pPr>
            <a:r>
              <a:rPr kumimoji="0" lang="en-US" sz="2800" b="0" i="0" u="none" strike="noStrike" kern="1200" cap="none" spc="0" normalizeH="0" baseline="0" noProof="0" dirty="0" smtClean="0">
                <a:ln>
                  <a:noFill/>
                </a:ln>
                <a:solidFill>
                  <a:srgbClr val="FF0000"/>
                </a:solidFill>
                <a:effectLst/>
                <a:uLnTx/>
                <a:uFillTx/>
                <a:ea typeface="ＭＳ Ｐゴシック" panose="020B0600070205080204" pitchFamily="34" charset="-128"/>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13,  </a:t>
            </a:r>
            <a:r>
              <a:rPr kumimoji="0" lang="en-US" sz="2800" b="0" i="0" u="none" strike="noStrike" kern="1200" cap="none" spc="0" normalizeH="0" baseline="0" noProof="0" dirty="0">
                <a:ln>
                  <a:noFill/>
                </a:ln>
                <a:solidFill>
                  <a:srgbClr val="FF0000"/>
                </a:solidFill>
                <a:effectLst/>
                <a:uLnTx/>
                <a:uFillTx/>
                <a:ea typeface="+mn-ea"/>
                <a:cs typeface="+mn-cs"/>
              </a:rPr>
              <a:t>3, </a:t>
            </a:r>
            <a:r>
              <a:rPr kumimoji="0" lang="en-US" sz="2800" b="0" i="0" u="none" strike="noStrike" kern="1200" cap="none" spc="0" normalizeH="0" baseline="0" noProof="0" dirty="0" smtClean="0">
                <a:ln>
                  <a:noFill/>
                </a:ln>
                <a:solidFill>
                  <a:srgbClr val="FF0000"/>
                </a:solidFill>
                <a:effectLst/>
                <a:uLnTx/>
                <a:uFillTx/>
                <a:ea typeface="+mn-ea"/>
                <a:cs typeface="+mn-cs"/>
              </a:rPr>
              <a:t> 4</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12</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14</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10</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5</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1</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8</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2</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7</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9</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11,  </a:t>
            </a:r>
            <a:r>
              <a:rPr kumimoji="0" lang="en-US" sz="2800" b="0" i="0" u="none" strike="noStrike" kern="1200" cap="none" spc="0" normalizeH="0" baseline="0" noProof="0" dirty="0">
                <a:ln>
                  <a:noFill/>
                </a:ln>
                <a:solidFill>
                  <a:srgbClr val="FF0000"/>
                </a:solidFill>
                <a:effectLst/>
                <a:uLnTx/>
                <a:uFillTx/>
                <a:ea typeface="+mn-ea"/>
                <a:cs typeface="+mn-cs"/>
              </a:rPr>
              <a:t>6, </a:t>
            </a:r>
            <a:r>
              <a:rPr kumimoji="0" lang="en-US" sz="2800" b="0" i="0" u="none" strike="noStrike" kern="1200" cap="none" spc="0" normalizeH="0" baseline="0" noProof="0" dirty="0" smtClean="0">
                <a:ln>
                  <a:noFill/>
                </a:ln>
                <a:solidFill>
                  <a:srgbClr val="FF0000"/>
                </a:solidFill>
                <a:effectLst/>
                <a:uLnTx/>
                <a:uFillTx/>
                <a:ea typeface="+mn-ea"/>
                <a:cs typeface="+mn-cs"/>
              </a:rPr>
              <a:t> 18</a:t>
            </a:r>
            <a:endParaRPr kumimoji="0" lang="en-US" sz="2800" b="0" i="0" u="none" strike="noStrike" kern="1200" cap="none" spc="0" normalizeH="0" baseline="0" noProof="0" dirty="0">
              <a:ln>
                <a:noFill/>
              </a:ln>
              <a:solidFill>
                <a:srgbClr val="FF0000"/>
              </a:solidFill>
              <a:effectLst/>
              <a:uLnTx/>
              <a:uFillTx/>
              <a:ea typeface="+mn-ea"/>
              <a:cs typeface="+mn-cs"/>
            </a:endParaRPr>
          </a:p>
        </p:txBody>
      </p:sp>
    </p:spTree>
    <p:extLst>
      <p:ext uri="{BB962C8B-B14F-4D97-AF65-F5344CB8AC3E}">
        <p14:creationId xmlns="" xmlns:p14="http://schemas.microsoft.com/office/powerpoint/2010/main" val="3646387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68647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3600" b="1" dirty="0" smtClean="0">
                <a:solidFill>
                  <a:srgbClr val="0000FF"/>
                </a:solidFill>
              </a:rPr>
              <a:t>Solution </a:t>
            </a:r>
            <a:endParaRPr lang="en-US" sz="3600" b="1" dirty="0">
              <a:solidFill>
                <a:srgbClr val="0000FF"/>
              </a:solidFill>
            </a:endParaRPr>
          </a:p>
        </p:txBody>
      </p:sp>
      <p:sp>
        <p:nvSpPr>
          <p:cNvPr id="9" name="Content Placeholder 2">
            <a:extLst>
              <a:ext uri="{FF2B5EF4-FFF2-40B4-BE49-F238E27FC236}">
                <a16:creationId xmlns="" xmlns:a16="http://schemas.microsoft.com/office/drawing/2014/main" id="{69CBCBE5-4BD4-4A8F-A0DE-D1F7F160F63D}"/>
              </a:ext>
            </a:extLst>
          </p:cNvPr>
          <p:cNvSpPr txBox="1">
            <a:spLocks/>
          </p:cNvSpPr>
          <p:nvPr/>
        </p:nvSpPr>
        <p:spPr bwMode="auto">
          <a:xfrm>
            <a:off x="490330" y="1417638"/>
            <a:ext cx="8229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10" name="Picture 9">
            <a:extLst>
              <a:ext uri="{FF2B5EF4-FFF2-40B4-BE49-F238E27FC236}">
                <a16:creationId xmlns="" xmlns:a16="http://schemas.microsoft.com/office/drawing/2014/main" id="{F8269E60-F756-4F39-A113-C9B0EE40DB43}"/>
              </a:ext>
            </a:extLst>
          </p:cNvPr>
          <p:cNvPicPr>
            <a:picLocks noChangeAspect="1"/>
          </p:cNvPicPr>
          <p:nvPr/>
        </p:nvPicPr>
        <p:blipFill>
          <a:blip r:embed="rId2" cstate="print"/>
          <a:stretch>
            <a:fillRect/>
          </a:stretch>
        </p:blipFill>
        <p:spPr>
          <a:xfrm>
            <a:off x="2180478" y="1696065"/>
            <a:ext cx="4009307" cy="4676600"/>
          </a:xfrm>
          <a:prstGeom prst="rect">
            <a:avLst/>
          </a:prstGeom>
        </p:spPr>
      </p:pic>
    </p:spTree>
    <p:extLst>
      <p:ext uri="{BB962C8B-B14F-4D97-AF65-F5344CB8AC3E}">
        <p14:creationId xmlns="" xmlns:p14="http://schemas.microsoft.com/office/powerpoint/2010/main" val="3646387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Example 1</a:t>
            </a:r>
          </a:p>
        </p:txBody>
      </p:sp>
      <p:sp>
        <p:nvSpPr>
          <p:cNvPr id="4" name="Content Placeholder 2">
            <a:extLst>
              <a:ext uri="{FF2B5EF4-FFF2-40B4-BE49-F238E27FC236}">
                <a16:creationId xmlns="" xmlns:a16="http://schemas.microsoft.com/office/drawing/2014/main" id="{B3CEA495-23D0-4673-86D3-5DEAC68884C4}"/>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sng" strike="noStrike" kern="1200" cap="none" spc="0" normalizeH="0" baseline="0" noProof="0" dirty="0">
                <a:ln>
                  <a:noFill/>
                </a:ln>
                <a:solidFill>
                  <a:srgbClr val="FF0000"/>
                </a:solidFill>
                <a:effectLst/>
                <a:uLnTx/>
                <a:uFillTx/>
                <a:latin typeface="Calibri"/>
                <a:ea typeface="+mn-ea"/>
                <a:cs typeface="+mn-cs"/>
              </a:rPr>
              <a:t>EXAMPLE 1</a:t>
            </a:r>
            <a:r>
              <a:rPr kumimoji="0" lang="en-US" sz="2800" b="1"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Form a binary search tree for the words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mathematics</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physics</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geography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zoology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meteorology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geology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psychology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and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chemistry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(using alphabetical order).</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endParaRP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endParaRP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endParaRPr>
          </a:p>
        </p:txBody>
      </p:sp>
    </p:spTree>
    <p:extLst>
      <p:ext uri="{BB962C8B-B14F-4D97-AF65-F5344CB8AC3E}">
        <p14:creationId xmlns="" xmlns:p14="http://schemas.microsoft.com/office/powerpoint/2010/main" val="95396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Solution of Example 1</a:t>
            </a:r>
          </a:p>
        </p:txBody>
      </p:sp>
      <p:sp>
        <p:nvSpPr>
          <p:cNvPr id="7" name="Content Placeholder 2">
            <a:extLst>
              <a:ext uri="{FF2B5EF4-FFF2-40B4-BE49-F238E27FC236}">
                <a16:creationId xmlns="" xmlns:a16="http://schemas.microsoft.com/office/drawing/2014/main" id="{ED0BA5AA-ED3F-4338-AF8D-D3957700D040}"/>
              </a:ext>
            </a:extLst>
          </p:cNvPr>
          <p:cNvSpPr txBox="1">
            <a:spLocks/>
          </p:cNvSpPr>
          <p:nvPr/>
        </p:nvSpPr>
        <p:spPr bwMode="auto">
          <a:xfrm>
            <a:off x="304800" y="1600200"/>
            <a:ext cx="8382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1" i="0" u="sng" strike="noStrike" kern="1200" cap="none" spc="0" normalizeH="0" baseline="0" noProof="0">
                <a:ln>
                  <a:noFill/>
                </a:ln>
                <a:solidFill>
                  <a:srgbClr val="0000FF"/>
                </a:solidFill>
                <a:effectLst/>
                <a:uLnTx/>
                <a:uFillTx/>
                <a:latin typeface="Calibri"/>
                <a:ea typeface="+mn-ea"/>
                <a:cs typeface="Times New Roman" pitchFamily="18" charset="0"/>
              </a:rPr>
              <a:t>Solution</a:t>
            </a: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Figure 1 displays the steps used to construct this binary search tree.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word mathematics is the key of the root. Because physics comes after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mathematics (in alphabetical order), add a right child of the root with key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physics. Because geography comes before mathematics, add a left child of the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root with key geography. Next, add a right child of the vertex with key physics,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and assign it the key zoology, because zoology comes after mathematics and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after physics. Similarly, add a left child of the vertex with key physics and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assign this new vertex the key meteorology. Add a right child of the vertex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with key geography and assign this new vertex the key geology. Add a left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child of the vertex with key zoology and assign it the key psychology. Add a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left child of the vertex with key geography and assign it the key chemistry.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reader should work through all the comparisons needed at each step.)</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1832260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Solution of Example 1</a:t>
            </a:r>
          </a:p>
        </p:txBody>
      </p:sp>
      <p:pic>
        <p:nvPicPr>
          <p:cNvPr id="10" name="Picture 2">
            <a:extLst>
              <a:ext uri="{FF2B5EF4-FFF2-40B4-BE49-F238E27FC236}">
                <a16:creationId xmlns="" xmlns:a16="http://schemas.microsoft.com/office/drawing/2014/main" id="{1FC049CD-3DE3-486F-86B3-96C8F76F04DF}"/>
              </a:ext>
            </a:extLst>
          </p:cNvPr>
          <p:cNvPicPr>
            <a:picLocks noChangeAspect="1" noChangeArrowheads="1"/>
          </p:cNvPicPr>
          <p:nvPr/>
        </p:nvPicPr>
        <p:blipFill>
          <a:blip r:embed="rId2" cstate="print"/>
          <a:srcRect/>
          <a:stretch>
            <a:fillRect/>
          </a:stretch>
        </p:blipFill>
        <p:spPr bwMode="auto">
          <a:xfrm>
            <a:off x="660400" y="1600200"/>
            <a:ext cx="7823200" cy="4525963"/>
          </a:xfrm>
          <a:prstGeom prst="rect">
            <a:avLst/>
          </a:prstGeom>
          <a:noFill/>
          <a:ln w="9525">
            <a:noFill/>
            <a:miter lim="800000"/>
            <a:headEnd/>
            <a:tailEnd/>
          </a:ln>
        </p:spPr>
      </p:pic>
    </p:spTree>
    <p:extLst>
      <p:ext uri="{BB962C8B-B14F-4D97-AF65-F5344CB8AC3E}">
        <p14:creationId xmlns="" xmlns:p14="http://schemas.microsoft.com/office/powerpoint/2010/main" val="40831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rgbClr val="FF0000"/>
                </a:solidFill>
              </a:rPr>
              <a:t>Class work</a:t>
            </a:r>
          </a:p>
        </p:txBody>
      </p:sp>
      <p:sp>
        <p:nvSpPr>
          <p:cNvPr id="4" name="Content Placeholder 2">
            <a:extLst>
              <a:ext uri="{FF2B5EF4-FFF2-40B4-BE49-F238E27FC236}">
                <a16:creationId xmlns="" xmlns:a16="http://schemas.microsoft.com/office/drawing/2014/main" id="{9E9CE223-FEFD-4FCA-AF38-500406511B84}"/>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sng" strike="noStrike" kern="1200" cap="none" spc="0" normalizeH="0" baseline="0" noProof="0" dirty="0">
                <a:ln>
                  <a:noFill/>
                </a:ln>
                <a:solidFill>
                  <a:srgbClr val="FF0000"/>
                </a:solidFill>
                <a:effectLst/>
                <a:uLnTx/>
                <a:uFillTx/>
                <a:latin typeface="Calibri"/>
                <a:ea typeface="+mn-ea"/>
                <a:cs typeface="+mn-cs"/>
              </a:rPr>
              <a:t>Exercise 1</a:t>
            </a:r>
            <a:r>
              <a:rPr kumimoji="0" lang="en-US" sz="2800" b="0" i="0" u="none" strike="noStrike" kern="1200" cap="none" spc="0" normalizeH="0" baseline="0" noProof="0" dirty="0">
                <a:ln>
                  <a:noFill/>
                </a:ln>
                <a:solidFill>
                  <a:srgbClr val="FF0000"/>
                </a:solidFill>
                <a:effectLst/>
                <a:uLnTx/>
                <a:uFillTx/>
                <a:latin typeface="Calibri"/>
                <a:ea typeface="+mn-ea"/>
                <a:cs typeface="+mn-cs"/>
              </a:rPr>
              <a:t>:</a:t>
            </a:r>
            <a:r>
              <a:rPr kumimoji="0" lang="en-US" sz="2800" b="0" i="0" u="none" strike="noStrike" kern="1200" cap="none" spc="0" normalizeH="0" baseline="0" noProof="0" dirty="0">
                <a:ln>
                  <a:noFill/>
                </a:ln>
                <a:solidFill>
                  <a:srgbClr val="C00000"/>
                </a:solidFill>
                <a:effectLst/>
                <a:uLnTx/>
                <a:uFillTx/>
                <a:latin typeface="Calibri"/>
                <a:ea typeface="+mn-ea"/>
                <a:cs typeface="+mn-cs"/>
              </a:rPr>
              <a:t> </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Build a binary search tree for the words </a:t>
            </a:r>
            <a:r>
              <a:rPr kumimoji="0" lang="en-US" sz="2800" b="1" i="1" u="none" strike="noStrike" kern="1200" cap="none" spc="0" normalizeH="0" baseline="0" noProof="0" dirty="0">
                <a:ln>
                  <a:noFill/>
                </a:ln>
                <a:solidFill>
                  <a:srgbClr val="0000FF"/>
                </a:solidFill>
                <a:effectLst/>
                <a:uLnTx/>
                <a:uFillTx/>
                <a:latin typeface="Calibri"/>
                <a:ea typeface="+mn-ea"/>
                <a:cs typeface="+mn-cs"/>
              </a:rPr>
              <a:t>banana</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a:ln>
                  <a:noFill/>
                </a:ln>
                <a:solidFill>
                  <a:srgbClr val="0000FF"/>
                </a:solidFill>
                <a:effectLst/>
                <a:uLnTx/>
                <a:uFillTx/>
                <a:latin typeface="Calibri"/>
                <a:ea typeface="+mn-ea"/>
                <a:cs typeface="+mn-cs"/>
              </a:rPr>
              <a:t>peach</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a:ln>
                  <a:noFill/>
                </a:ln>
                <a:solidFill>
                  <a:srgbClr val="0000FF"/>
                </a:solidFill>
                <a:effectLst/>
                <a:uLnTx/>
                <a:uFillTx/>
                <a:latin typeface="Calibri"/>
                <a:ea typeface="+mn-ea"/>
                <a:cs typeface="+mn-cs"/>
              </a:rPr>
              <a:t>apple</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a:ln>
                  <a:noFill/>
                </a:ln>
                <a:solidFill>
                  <a:srgbClr val="0000FF"/>
                </a:solidFill>
                <a:effectLst/>
                <a:uLnTx/>
                <a:uFillTx/>
                <a:latin typeface="Calibri"/>
                <a:ea typeface="+mn-ea"/>
                <a:cs typeface="+mn-cs"/>
              </a:rPr>
              <a:t>pear</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a:ln>
                  <a:noFill/>
                </a:ln>
                <a:solidFill>
                  <a:srgbClr val="0000FF"/>
                </a:solidFill>
                <a:effectLst/>
                <a:uLnTx/>
                <a:uFillTx/>
                <a:latin typeface="Calibri"/>
                <a:ea typeface="+mn-ea"/>
                <a:cs typeface="+mn-cs"/>
              </a:rPr>
              <a:t>coconut</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a:ln>
                  <a:noFill/>
                </a:ln>
                <a:solidFill>
                  <a:srgbClr val="0000FF"/>
                </a:solidFill>
                <a:effectLst/>
                <a:uLnTx/>
                <a:uFillTx/>
                <a:latin typeface="Calibri"/>
                <a:ea typeface="+mn-ea"/>
                <a:cs typeface="+mn-cs"/>
              </a:rPr>
              <a:t>mango</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and </a:t>
            </a:r>
            <a:r>
              <a:rPr kumimoji="0" lang="en-US" sz="2800" b="1" i="1" u="none" strike="noStrike" kern="1200" cap="none" spc="0" normalizeH="0" baseline="0" noProof="0" dirty="0">
                <a:ln>
                  <a:noFill/>
                </a:ln>
                <a:solidFill>
                  <a:srgbClr val="0000FF"/>
                </a:solidFill>
                <a:effectLst/>
                <a:uLnTx/>
                <a:uFillTx/>
                <a:latin typeface="Calibri"/>
                <a:ea typeface="+mn-ea"/>
                <a:cs typeface="+mn-cs"/>
              </a:rPr>
              <a:t>papaya</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using alphabetical order.</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sng" strike="noStrike" kern="1200" cap="none" spc="0" normalizeH="0" baseline="0" noProof="0" dirty="0">
                <a:ln>
                  <a:noFill/>
                </a:ln>
                <a:solidFill>
                  <a:srgbClr val="FF0000"/>
                </a:solidFill>
                <a:effectLst/>
                <a:uLnTx/>
                <a:uFillTx/>
                <a:latin typeface="Calibri"/>
                <a:ea typeface="+mn-ea"/>
                <a:cs typeface="+mn-cs"/>
              </a:rPr>
              <a:t>Exercise 5</a:t>
            </a:r>
            <a:r>
              <a:rPr kumimoji="0" lang="en-US" sz="2800" b="0" i="0" u="none" strike="noStrike" kern="1200" cap="none" spc="0" normalizeH="0" baseline="0" noProof="0" dirty="0">
                <a:ln>
                  <a:noFill/>
                </a:ln>
                <a:solidFill>
                  <a:srgbClr val="FF0000"/>
                </a:solidFill>
                <a:effectLst/>
                <a:uLnTx/>
                <a:uFillTx/>
                <a:latin typeface="Calibri"/>
                <a:ea typeface="+mn-ea"/>
                <a:cs typeface="+mn-cs"/>
              </a:rPr>
              <a:t>:</a:t>
            </a:r>
            <a:r>
              <a:rPr kumimoji="0" lang="en-US" sz="2800" b="0" i="0" u="none" strike="noStrike" kern="1200" cap="none" spc="0" normalizeH="0" baseline="0" noProof="0" dirty="0">
                <a:ln>
                  <a:noFill/>
                </a:ln>
                <a:solidFill>
                  <a:srgbClr val="C00000"/>
                </a:solidFill>
                <a:effectLst/>
                <a:uLnTx/>
                <a:uFillTx/>
                <a:latin typeface="Calibri"/>
                <a:ea typeface="+mn-ea"/>
                <a:cs typeface="+mn-cs"/>
              </a:rPr>
              <a:t> </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Using alphabetical order, construct a binary search tree for the words in the sentence</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0" i="1" u="none" strike="noStrike" kern="1200" cap="none" spc="0" normalizeH="0" baseline="0" noProof="0" dirty="0">
                <a:ln>
                  <a:noFill/>
                </a:ln>
                <a:solidFill>
                  <a:srgbClr val="0000FF"/>
                </a:solidFill>
                <a:effectLst/>
                <a:uLnTx/>
                <a:uFillTx/>
                <a:latin typeface="Calibri"/>
                <a:ea typeface="+mn-ea"/>
                <a:cs typeface="+mn-cs"/>
              </a:rPr>
              <a:t>“</a:t>
            </a:r>
            <a:r>
              <a:rPr kumimoji="0" lang="en-US" sz="2800" b="1" i="1" u="none" strike="noStrike" kern="1200" cap="none" spc="0" normalizeH="0" baseline="0" noProof="0" dirty="0">
                <a:ln>
                  <a:noFill/>
                </a:ln>
                <a:solidFill>
                  <a:srgbClr val="0000FF"/>
                </a:solidFill>
                <a:effectLst/>
                <a:uLnTx/>
                <a:uFillTx/>
                <a:latin typeface="Calibri"/>
                <a:ea typeface="+mn-ea"/>
                <a:cs typeface="+mn-cs"/>
              </a:rPr>
              <a:t>The quick brown fox jumps over the lazy dog.”</a:t>
            </a:r>
          </a:p>
        </p:txBody>
      </p:sp>
    </p:spTree>
    <p:extLst>
      <p:ext uri="{BB962C8B-B14F-4D97-AF65-F5344CB8AC3E}">
        <p14:creationId xmlns="" xmlns:p14="http://schemas.microsoft.com/office/powerpoint/2010/main" val="341430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r>
              <a:rPr lang="en-US" sz="3200" dirty="0" smtClean="0">
                <a:solidFill>
                  <a:schemeClr val="tx1"/>
                </a:solidFill>
              </a:rPr>
              <a:t>9.2 Applications </a:t>
            </a:r>
            <a:r>
              <a:rPr lang="en-US" sz="3200" dirty="0">
                <a:solidFill>
                  <a:schemeClr val="tx1"/>
                </a:solidFill>
              </a:rPr>
              <a:t>of Trees </a:t>
            </a:r>
          </a:p>
          <a:p>
            <a:pPr marL="342900" indent="-342900">
              <a:buClrTx/>
              <a:buFont typeface="Arial" panose="020B0604020202020204" pitchFamily="34" charset="0"/>
              <a:buChar char="•"/>
            </a:pPr>
            <a:r>
              <a:rPr lang="en-US" sz="2400" dirty="0">
                <a:solidFill>
                  <a:schemeClr val="tx1"/>
                </a:solidFill>
              </a:rPr>
              <a:t>Binary Search Tree (BST)</a:t>
            </a: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Rectangle 5">
            <a:extLst>
              <a:ext uri="{FF2B5EF4-FFF2-40B4-BE49-F238E27FC236}">
                <a16:creationId xmlns="" xmlns:a16="http://schemas.microsoft.com/office/drawing/2014/main" id="{74D4C03A-E8EF-4A32-8E65-D1DF5EC3C2DF}"/>
              </a:ext>
            </a:extLst>
          </p:cNvPr>
          <p:cNvSpPr/>
          <p:nvPr/>
        </p:nvSpPr>
        <p:spPr>
          <a:xfrm>
            <a:off x="562707" y="1767006"/>
            <a:ext cx="7891975" cy="1200329"/>
          </a:xfrm>
          <a:prstGeom prst="rect">
            <a:avLst/>
          </a:prstGeom>
        </p:spPr>
        <p:txBody>
          <a:bodyPr wrap="square">
            <a:spAutoFit/>
          </a:bodyPr>
          <a:lstStyle/>
          <a:p>
            <a:pPr marL="285750" indent="-285750">
              <a:buFont typeface="Arial" panose="020B0604020202020204" pitchFamily="34" charset="0"/>
              <a:buChar char="•"/>
            </a:pPr>
            <a:r>
              <a:rPr lang="en-US" sz="2400" b="1" dirty="0"/>
              <a:t>Rosen, K. H., &amp; </a:t>
            </a:r>
            <a:r>
              <a:rPr lang="en-US" sz="2400" b="1" dirty="0" err="1"/>
              <a:t>Krithivasan</a:t>
            </a:r>
            <a:r>
              <a:rPr lang="en-US" sz="2400" b="1" dirty="0"/>
              <a:t>, K. (2012). Discrete mathematics and its applications: with combinatorics and graph theory. Tata McGraw-Hill Education. (7</a:t>
            </a:r>
            <a:r>
              <a:rPr lang="en-US" sz="2400" b="1" baseline="30000" dirty="0"/>
              <a:t>th</a:t>
            </a:r>
            <a:r>
              <a:rPr lang="en-US" sz="2400" b="1" dirty="0"/>
              <a:t> Edition</a:t>
            </a:r>
            <a:r>
              <a:rPr lang="en-US" sz="2400" b="1" dirty="0" smtClean="0"/>
              <a:t>)</a:t>
            </a:r>
            <a:endParaRPr lang="en-US" sz="2400" b="1" dirty="0"/>
          </a:p>
        </p:txBody>
      </p:sp>
    </p:spTree>
    <p:extLst>
      <p:ext uri="{BB962C8B-B14F-4D97-AF65-F5344CB8AC3E}">
        <p14:creationId xmlns="" xmlns:p14="http://schemas.microsoft.com/office/powerpoint/2010/main" val="1088717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35494" y="1789566"/>
            <a:ext cx="8316137" cy="3693319"/>
          </a:xfrm>
          <a:prstGeom prst="rect">
            <a:avLst/>
          </a:prstGeom>
          <a:noFill/>
        </p:spPr>
        <p:txBody>
          <a:bodyPr wrap="square" rtlCol="0">
            <a:spAutoFit/>
          </a:bodyPr>
          <a:lstStyle/>
          <a:p>
            <a:pPr marL="457200" lvl="0" indent="-457200">
              <a:buFont typeface="+mj-lt"/>
              <a:buAutoNum type="arabicPeriod"/>
            </a:pPr>
            <a:r>
              <a:rPr lang="en-US" dirty="0" smtClean="0"/>
              <a:t>Discrete Mathematics, </a:t>
            </a:r>
            <a:r>
              <a:rPr lang="en-US" i="1" dirty="0" smtClean="0"/>
              <a:t>Richard</a:t>
            </a:r>
            <a:r>
              <a:rPr lang="en-US" dirty="0" smtClean="0"/>
              <a:t> </a:t>
            </a:r>
            <a:r>
              <a:rPr lang="en-US" i="1" dirty="0" err="1" smtClean="0"/>
              <a:t>Johnsonbaugh</a:t>
            </a:r>
            <a:r>
              <a:rPr lang="en-US" dirty="0" smtClean="0"/>
              <a:t>, Pearson education, Inc.</a:t>
            </a:r>
          </a:p>
          <a:p>
            <a:pPr marL="457200" lvl="0" indent="-457200">
              <a:buFont typeface="+mj-lt"/>
              <a:buAutoNum type="arabicPeriod"/>
            </a:pPr>
            <a:r>
              <a:rPr lang="en-US" dirty="0" smtClean="0"/>
              <a:t>Discrete Mathematical Structures, </a:t>
            </a:r>
            <a:r>
              <a:rPr lang="en-US" i="1" dirty="0" smtClean="0"/>
              <a:t>Bernard</a:t>
            </a:r>
            <a:r>
              <a:rPr lang="en-US" dirty="0" smtClean="0"/>
              <a:t> </a:t>
            </a:r>
            <a:r>
              <a:rPr lang="en-US" i="1" dirty="0" err="1" smtClean="0"/>
              <a:t>Kolman</a:t>
            </a:r>
            <a:r>
              <a:rPr lang="en-US" dirty="0" smtClean="0"/>
              <a:t>, </a:t>
            </a:r>
            <a:r>
              <a:rPr lang="en-US" i="1" dirty="0" smtClean="0"/>
              <a:t>Robert C. Busby</a:t>
            </a:r>
            <a:r>
              <a:rPr lang="en-US" dirty="0" smtClean="0"/>
              <a:t>, </a:t>
            </a:r>
            <a:r>
              <a:rPr lang="en-US" i="1" dirty="0" smtClean="0"/>
              <a:t>Sharon</a:t>
            </a:r>
            <a:r>
              <a:rPr lang="en-US" dirty="0" smtClean="0"/>
              <a:t> </a:t>
            </a:r>
            <a:r>
              <a:rPr lang="en-US" i="1" dirty="0" smtClean="0"/>
              <a:t>Ross, </a:t>
            </a:r>
            <a:r>
              <a:rPr lang="en-US" dirty="0" smtClean="0"/>
              <a:t>Prentice-Hall, Inc.</a:t>
            </a:r>
          </a:p>
          <a:p>
            <a:pPr marL="457200" lvl="0" indent="-457200">
              <a:buFont typeface="+mj-lt"/>
              <a:buAutoNum type="arabicPeriod"/>
            </a:pPr>
            <a:r>
              <a:rPr lang="en-US" i="1" dirty="0" smtClean="0"/>
              <a:t>SCHAUM’S  outlines Discrete Mathematics(2</a:t>
            </a:r>
            <a:r>
              <a:rPr lang="en-US" i="1" baseline="30000" dirty="0" smtClean="0"/>
              <a:t>nd</a:t>
            </a:r>
            <a:r>
              <a:rPr lang="en-US" i="1" dirty="0" smtClean="0"/>
              <a:t> edition)</a:t>
            </a:r>
            <a:r>
              <a:rPr lang="en-US" dirty="0" smtClean="0"/>
              <a:t>, by </a:t>
            </a:r>
            <a:r>
              <a:rPr lang="en-US" i="1" dirty="0" smtClean="0"/>
              <a:t>Seymour</a:t>
            </a:r>
            <a:r>
              <a:rPr lang="en-US" dirty="0" smtClean="0"/>
              <a:t> </a:t>
            </a:r>
            <a:r>
              <a:rPr lang="en-US" i="1" dirty="0" err="1" smtClean="0"/>
              <a:t>Lipschutz</a:t>
            </a:r>
            <a:r>
              <a:rPr lang="en-US" dirty="0" smtClean="0"/>
              <a:t>, </a:t>
            </a:r>
            <a:r>
              <a:rPr lang="en-US" i="1" dirty="0" smtClean="0"/>
              <a:t>Marc</a:t>
            </a:r>
            <a:r>
              <a:rPr lang="en-US" dirty="0" smtClean="0"/>
              <a:t> </a:t>
            </a:r>
            <a:r>
              <a:rPr lang="en-US" i="1" dirty="0" smtClean="0"/>
              <a:t>Lipson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University </a:t>
            </a:r>
            <a:r>
              <a:rPr lang="en-US" dirty="0"/>
              <a:t>of Wisconsin-Madison</a:t>
            </a:r>
          </a:p>
          <a:p>
            <a:r>
              <a:rPr lang="en-US" dirty="0"/>
              <a:t> </a:t>
            </a:r>
            <a:r>
              <a:rPr lang="en-US" dirty="0">
                <a:hlinkClick r:id="rId2"/>
              </a:rPr>
              <a:t>http://pages.cs.wisc.edu/~deppeler/cs367-common/readings/Trees/intro.html</a:t>
            </a:r>
            <a:endParaRPr lang="en-US" dirty="0"/>
          </a:p>
          <a:p>
            <a:pPr marL="285750" indent="-285750">
              <a:buFont typeface="Arial" panose="020B0604020202020204" pitchFamily="34" charset="0"/>
              <a:buChar char="•"/>
            </a:pPr>
            <a:r>
              <a:rPr lang="en-US" dirty="0"/>
              <a:t>Bradfield School of Computer Science</a:t>
            </a:r>
          </a:p>
          <a:p>
            <a:r>
              <a:rPr lang="en-US" dirty="0">
                <a:hlinkClick r:id="rId3"/>
              </a:rPr>
              <a:t>https://bradfieldcs.com/algos/trees/introduction/</a:t>
            </a:r>
            <a:endParaRPr lang="en-US" dirty="0"/>
          </a:p>
          <a:p>
            <a:pPr marL="285750" indent="-285750">
              <a:buFont typeface="Arial" panose="020B0604020202020204" pitchFamily="34" charset="0"/>
              <a:buChar char="•"/>
            </a:pPr>
            <a:r>
              <a:rPr lang="en-US" dirty="0"/>
              <a:t>Online tutorial </a:t>
            </a:r>
            <a:r>
              <a:rPr lang="en-US" dirty="0">
                <a:hlinkClick r:id="rId4"/>
              </a:rPr>
              <a:t>https://www.javatpoint.com/discrete-mathematics-binary-search-trees</a:t>
            </a:r>
            <a:endParaRPr lang="en-US" dirty="0"/>
          </a:p>
          <a:p>
            <a:pPr marL="285750" indent="-285750">
              <a:buFont typeface="Arial" panose="020B0604020202020204" pitchFamily="34" charset="0"/>
              <a:buChar char="•"/>
            </a:pPr>
            <a:r>
              <a:rPr lang="en-US" dirty="0"/>
              <a:t>Istanbul Technical University </a:t>
            </a:r>
            <a:r>
              <a:rPr lang="en-US" dirty="0">
                <a:hlinkClick r:id="rId5"/>
              </a:rPr>
              <a:t>https://web.itu.edu.tr/~gencata/courses/DM/trees.pdf</a:t>
            </a:r>
            <a:endParaRPr lang="en-US" dirty="0"/>
          </a:p>
        </p:txBody>
      </p:sp>
    </p:spTree>
    <p:extLst>
      <p:ext uri="{BB962C8B-B14F-4D97-AF65-F5344CB8AC3E}">
        <p14:creationId xmlns="" xmlns:p14="http://schemas.microsoft.com/office/powerpoint/2010/main" val="312730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3" name="Subtitle 2"/>
          <p:cNvSpPr>
            <a:spLocks noGrp="1"/>
          </p:cNvSpPr>
          <p:nvPr>
            <p:ph type="subTitle" idx="1"/>
          </p:nvPr>
        </p:nvSpPr>
        <p:spPr>
          <a:xfrm>
            <a:off x="486697" y="2363928"/>
            <a:ext cx="7754112" cy="3009930"/>
          </a:xfrm>
        </p:spPr>
        <p:txBody>
          <a:bodyPr>
            <a:normAutofit/>
          </a:bodyPr>
          <a:lstStyle/>
          <a:p>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
        <p:nvSpPr>
          <p:cNvPr id="6" name="Content Placeholder 2">
            <a:extLst>
              <a:ext uri="{FF2B5EF4-FFF2-40B4-BE49-F238E27FC236}">
                <a16:creationId xmlns="" xmlns:a16="http://schemas.microsoft.com/office/drawing/2014/main" id="{1EF7B7DB-1C61-4A31-9556-3F1709B5AB91}"/>
              </a:ext>
            </a:extLst>
          </p:cNvPr>
          <p:cNvSpPr txBox="1">
            <a:spLocks/>
          </p:cNvSpPr>
          <p:nvPr/>
        </p:nvSpPr>
        <p:spPr bwMode="auto">
          <a:xfrm>
            <a:off x="98474" y="2028306"/>
            <a:ext cx="8904849" cy="40898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800" u="sng" dirty="0">
                <a:solidFill>
                  <a:srgbClr val="FF0000"/>
                </a:solidFill>
              </a:rPr>
              <a:t>Objectives</a:t>
            </a:r>
            <a:r>
              <a:rPr lang="en-US" sz="2800" dirty="0">
                <a:solidFill>
                  <a:srgbClr val="FF0000"/>
                </a:solidFill>
              </a:rPr>
              <a:t>: </a:t>
            </a:r>
            <a:r>
              <a:rPr lang="en-US" sz="2800" dirty="0"/>
              <a:t>To </a:t>
            </a:r>
            <a:r>
              <a:rPr lang="en-US" sz="2800" dirty="0" smtClean="0"/>
              <a:t>understand various applications of trees, to understand binary search tree (BST) and the algorithm for constructing binary search tree.</a:t>
            </a:r>
          </a:p>
          <a:p>
            <a:pPr lvl="0"/>
            <a:endParaRPr lang="en-US" sz="2800" dirty="0"/>
          </a:p>
          <a:p>
            <a:r>
              <a:rPr lang="en-US" sz="2800" u="sng" dirty="0">
                <a:solidFill>
                  <a:srgbClr val="FF0000"/>
                </a:solidFill>
              </a:rPr>
              <a:t>Outcomes</a:t>
            </a:r>
            <a:r>
              <a:rPr lang="en-US" sz="2800" dirty="0">
                <a:solidFill>
                  <a:srgbClr val="FF0000"/>
                </a:solidFill>
              </a:rPr>
              <a:t>: </a:t>
            </a:r>
            <a:r>
              <a:rPr lang="en-US" sz="2800" dirty="0" smtClean="0"/>
              <a:t>The students are expected to be able to explain applications of trees; be able to construct a BST from a given list of items.</a:t>
            </a:r>
          </a:p>
        </p:txBody>
      </p:sp>
    </p:spTree>
    <p:extLst>
      <p:ext uri="{BB962C8B-B14F-4D97-AF65-F5344CB8AC3E}">
        <p14:creationId xmlns="" xmlns:p14="http://schemas.microsoft.com/office/powerpoint/2010/main" val="40756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Common Uses of Trees</a:t>
            </a:r>
          </a:p>
        </p:txBody>
      </p:sp>
      <p:sp>
        <p:nvSpPr>
          <p:cNvPr id="8" name="Content Placeholder 2">
            <a:extLst>
              <a:ext uri="{FF2B5EF4-FFF2-40B4-BE49-F238E27FC236}">
                <a16:creationId xmlns="" xmlns:a16="http://schemas.microsoft.com/office/drawing/2014/main" id="{23A75C27-E498-462E-AE67-E882ADD62BB2}"/>
              </a:ext>
            </a:extLst>
          </p:cNvPr>
          <p:cNvSpPr txBox="1">
            <a:spLocks/>
          </p:cNvSpPr>
          <p:nvPr/>
        </p:nvSpPr>
        <p:spPr bwMode="auto">
          <a:xfrm>
            <a:off x="457200" y="2177935"/>
            <a:ext cx="8229600" cy="39482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Manipulate hierarchical data</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Make information easy to search</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Manipulate sorted lists of data</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As a workflow for compositing digital images for visual effects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Routing Algorithms</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Trees</a:t>
            </a:r>
          </a:p>
        </p:txBody>
      </p:sp>
      <p:sp>
        <p:nvSpPr>
          <p:cNvPr id="5" name="Content Placeholder 2">
            <a:extLst>
              <a:ext uri="{FF2B5EF4-FFF2-40B4-BE49-F238E27FC236}">
                <a16:creationId xmlns="" xmlns:a16="http://schemas.microsoft.com/office/drawing/2014/main" id="{61FA5A94-6CA8-4B50-9A9C-77904194ADF6}"/>
              </a:ext>
            </a:extLst>
          </p:cNvPr>
          <p:cNvSpPr txBox="1">
            <a:spLocks/>
          </p:cNvSpPr>
          <p:nvPr/>
        </p:nvSpPr>
        <p:spPr bwMode="auto">
          <a:xfrm>
            <a:off x="457200" y="2128058"/>
            <a:ext cx="8229600" cy="3998105"/>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2800" b="0" i="0" u="none" strike="noStrike" kern="1200" cap="none" spc="0" normalizeH="0" baseline="0" noProof="0">
                <a:ln>
                  <a:noFill/>
                </a:ln>
                <a:solidFill>
                  <a:srgbClr val="0000FF"/>
                </a:solidFill>
                <a:effectLst/>
                <a:uLnTx/>
                <a:uFillTx/>
                <a:latin typeface="Calibri"/>
                <a:ea typeface="+mn-ea"/>
                <a:cs typeface="+mn-cs"/>
              </a:rPr>
              <a:t>Three problems can be studied using trees –</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How should items in a list be stored so that an item can be easily located?</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What series of decisions should be made to find an object with a certain property in a collection of objects of a certain type?</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How should a set of characters be efficiently coded by bit strings?</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47481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Applications of Trees</a:t>
            </a:r>
          </a:p>
        </p:txBody>
      </p:sp>
      <p:sp>
        <p:nvSpPr>
          <p:cNvPr id="6" name="Content Placeholder 2">
            <a:extLst>
              <a:ext uri="{FF2B5EF4-FFF2-40B4-BE49-F238E27FC236}">
                <a16:creationId xmlns="" xmlns:a16="http://schemas.microsoft.com/office/drawing/2014/main" id="{C83BF783-06D4-425B-903F-9E97AA54F71E}"/>
              </a:ext>
            </a:extLst>
          </p:cNvPr>
          <p:cNvSpPr txBox="1">
            <a:spLocks/>
          </p:cNvSpPr>
          <p:nvPr/>
        </p:nvSpPr>
        <p:spPr bwMode="auto">
          <a:xfrm>
            <a:off x="457200" y="15240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FF0000"/>
                </a:solidFill>
                <a:effectLst/>
                <a:uLnTx/>
                <a:uFillTx/>
                <a:latin typeface="Calibri"/>
                <a:ea typeface="+mn-ea"/>
                <a:cs typeface="+mn-cs"/>
              </a:rPr>
              <a:t>Binary search tree</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 simple data structure for sorted lists</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FF0000"/>
                </a:solidFill>
                <a:effectLst/>
                <a:uLnTx/>
                <a:uFillTx/>
                <a:latin typeface="Calibri"/>
                <a:ea typeface="+mn-ea"/>
                <a:cs typeface="+mn-cs"/>
              </a:rPr>
              <a:t>Decision tree</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 rooted tree where </a:t>
            </a:r>
            <a:r>
              <a:rPr kumimoji="0" lang="en-US" sz="2400" b="0" i="0" u="none" strike="noStrike" kern="1200" cap="none" spc="0" normalizeH="0" baseline="0" noProof="0" dirty="0">
                <a:ln>
                  <a:noFill/>
                </a:ln>
                <a:solidFill>
                  <a:srgbClr val="0000FF"/>
                </a:solidFill>
                <a:effectLst/>
                <a:uLnTx/>
                <a:uFillTx/>
                <a:latin typeface="Calibri"/>
                <a:ea typeface="+mn-ea"/>
                <a:cs typeface="+mn-cs"/>
              </a:rPr>
              <a:t>each</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1" i="0" u="none" strike="noStrike" kern="1200" cap="none" spc="0" normalizeH="0" baseline="0" noProof="0" dirty="0">
                <a:ln>
                  <a:noFill/>
                </a:ln>
                <a:solidFill>
                  <a:srgbClr val="0000FF"/>
                </a:solidFill>
                <a:effectLst/>
                <a:uLnTx/>
                <a:uFillTx/>
                <a:latin typeface="Calibri"/>
                <a:ea typeface="+mn-ea"/>
                <a:cs typeface="+mn-cs"/>
              </a:rPr>
              <a:t>vertex</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represents a </a:t>
            </a:r>
            <a:r>
              <a:rPr kumimoji="0" lang="en-US" sz="2400" b="0" i="0" u="none" strike="noStrike" kern="1200" cap="none" spc="0" normalizeH="0" baseline="0" noProof="0" dirty="0">
                <a:ln>
                  <a:noFill/>
                </a:ln>
                <a:solidFill>
                  <a:srgbClr val="0000FF"/>
                </a:solidFill>
                <a:effectLst/>
                <a:uLnTx/>
                <a:uFillTx/>
                <a:latin typeface="Calibri"/>
                <a:ea typeface="+mn-ea"/>
                <a:cs typeface="+mn-cs"/>
              </a:rPr>
              <a:t>possible outcome of a </a:t>
            </a:r>
            <a:r>
              <a:rPr kumimoji="0" lang="en-US" sz="2400" b="1" i="0" u="none" strike="noStrike" kern="1200" cap="none" spc="0" normalizeH="0" baseline="0" noProof="0" dirty="0">
                <a:ln>
                  <a:noFill/>
                </a:ln>
                <a:solidFill>
                  <a:srgbClr val="0000FF"/>
                </a:solidFill>
                <a:effectLst/>
                <a:uLnTx/>
                <a:uFillTx/>
                <a:latin typeface="Calibri"/>
                <a:ea typeface="+mn-ea"/>
                <a:cs typeface="+mn-cs"/>
              </a:rPr>
              <a:t>decision</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and the </a:t>
            </a:r>
            <a:r>
              <a:rPr kumimoji="0" lang="en-US" sz="2400" b="1" i="0" u="none" strike="noStrike" kern="1200" cap="none" spc="0" normalizeH="0" baseline="0" noProof="0" dirty="0">
                <a:ln>
                  <a:noFill/>
                </a:ln>
                <a:solidFill>
                  <a:srgbClr val="00B050"/>
                </a:solidFill>
                <a:effectLst/>
                <a:uLnTx/>
                <a:uFillTx/>
                <a:latin typeface="Calibri"/>
                <a:ea typeface="+mn-ea"/>
                <a:cs typeface="+mn-cs"/>
              </a:rPr>
              <a:t>leaves</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represent the </a:t>
            </a:r>
            <a:r>
              <a:rPr kumimoji="0" lang="en-US" sz="2400" b="0" i="0" u="none" strike="noStrike" kern="1200" cap="none" spc="0" normalizeH="0" baseline="0" noProof="0" dirty="0">
                <a:ln>
                  <a:noFill/>
                </a:ln>
                <a:solidFill>
                  <a:srgbClr val="00B050"/>
                </a:solidFill>
                <a:effectLst/>
                <a:uLnTx/>
                <a:uFillTx/>
                <a:latin typeface="Calibri"/>
                <a:ea typeface="+mn-ea"/>
                <a:cs typeface="+mn-cs"/>
              </a:rPr>
              <a:t>possible </a:t>
            </a:r>
            <a:r>
              <a:rPr kumimoji="0" lang="en-US" sz="2400" b="1" i="0" u="none" strike="noStrike" kern="1200" cap="none" spc="0" normalizeH="0" baseline="0" noProof="0" dirty="0">
                <a:ln>
                  <a:noFill/>
                </a:ln>
                <a:solidFill>
                  <a:srgbClr val="00B050"/>
                </a:solidFill>
                <a:effectLst/>
                <a:uLnTx/>
                <a:uFillTx/>
                <a:latin typeface="Calibri"/>
                <a:ea typeface="+mn-ea"/>
                <a:cs typeface="+mn-cs"/>
              </a:rPr>
              <a:t>solutions</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Minimum comparisons in sorting algorithms</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FF0000"/>
                </a:solidFill>
                <a:effectLst/>
                <a:uLnTx/>
                <a:uFillTx/>
                <a:latin typeface="Calibri"/>
                <a:ea typeface="+mn-ea"/>
                <a:cs typeface="+mn-cs"/>
              </a:rPr>
              <a:t>Prefix code</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 code that has the property that the code of a character is never a prefix of the code of another character</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Huffman coding</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282376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 Tree (BST)</a:t>
            </a:r>
          </a:p>
        </p:txBody>
      </p:sp>
      <p:sp>
        <p:nvSpPr>
          <p:cNvPr id="8" name="Content Placeholder 2">
            <a:extLst>
              <a:ext uri="{FF2B5EF4-FFF2-40B4-BE49-F238E27FC236}">
                <a16:creationId xmlns="" xmlns:a16="http://schemas.microsoft.com/office/drawing/2014/main" id="{E179B394-8E88-4F0B-9405-4DE8474CDB9C}"/>
              </a:ext>
            </a:extLst>
          </p:cNvPr>
          <p:cNvSpPr txBox="1">
            <a:spLocks/>
          </p:cNvSpPr>
          <p:nvPr/>
        </p:nvSpPr>
        <p:spPr bwMode="auto">
          <a:xfrm>
            <a:off x="457200" y="2028305"/>
            <a:ext cx="8229600" cy="40978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A binary tree in which each child of a vertex is designated as a right or left child.</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No two vertex has more than one right child or left child, and each vertex is labeled with a key, which is one of the items.</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Vertices are assigned keys so that the key of a vertex is both larger than the keys of all vertices in its left subtree and smaller than the keys of all vertices in its right subtree.</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313215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Binary Search Trees (BST)</a:t>
            </a:r>
          </a:p>
        </p:txBody>
      </p:sp>
      <p:sp>
        <p:nvSpPr>
          <p:cNvPr id="5" name="Content Placeholder 2">
            <a:extLst>
              <a:ext uri="{FF2B5EF4-FFF2-40B4-BE49-F238E27FC236}">
                <a16:creationId xmlns="" xmlns:a16="http://schemas.microsoft.com/office/drawing/2014/main" id="{3954B7E1-6DF6-48E3-9011-E5884823D858}"/>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a:ln>
                  <a:noFill/>
                </a:ln>
                <a:solidFill>
                  <a:srgbClr val="0000FF"/>
                </a:solidFill>
                <a:effectLst/>
                <a:uLnTx/>
                <a:uFillTx/>
                <a:latin typeface="Calibri"/>
                <a:ea typeface="+mn-ea"/>
                <a:cs typeface="+mn-cs"/>
              </a:rPr>
              <a:t>Binary Search Tree (BST)</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 binary tree in which the vertices are labeled with items so that a label of a vertex is greater than the labels of all vertices in the left subtree of this vertex and is less than the labels of all vertices in the right subtree of this vertex.</a:t>
            </a: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3021171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Binary Search Trees (BST): Example</a:t>
            </a:r>
          </a:p>
        </p:txBody>
      </p:sp>
      <p:sp>
        <p:nvSpPr>
          <p:cNvPr id="28" name="Rectangle 2">
            <a:extLst>
              <a:ext uri="{FF2B5EF4-FFF2-40B4-BE49-F238E27FC236}">
                <a16:creationId xmlns="" xmlns:a16="http://schemas.microsoft.com/office/drawing/2014/main" id="{32D3D5F2-8DAD-4852-BE3E-AE8A2E02B0B7}"/>
              </a:ext>
            </a:extLst>
          </p:cNvPr>
          <p:cNvSpPr>
            <a:spLocks noChangeArrowheads="1"/>
          </p:cNvSpPr>
          <p:nvPr/>
        </p:nvSpPr>
        <p:spPr bwMode="auto">
          <a:xfrm>
            <a:off x="4648200" y="2057400"/>
            <a:ext cx="4246563" cy="4114800"/>
          </a:xfrm>
          <a:prstGeom prst="rect">
            <a:avLst/>
          </a:prstGeom>
          <a:solidFill>
            <a:sysClr val="window" lastClr="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18" charset="0"/>
              <a:cs typeface="Arial" charset="0"/>
            </a:endParaRPr>
          </a:p>
        </p:txBody>
      </p:sp>
      <p:sp>
        <p:nvSpPr>
          <p:cNvPr id="30" name="Rectangle 4">
            <a:extLst>
              <a:ext uri="{FF2B5EF4-FFF2-40B4-BE49-F238E27FC236}">
                <a16:creationId xmlns="" xmlns:a16="http://schemas.microsoft.com/office/drawing/2014/main" id="{F4B59E68-EE35-42EA-BD4B-3E7E37CE6A1E}"/>
              </a:ext>
            </a:extLst>
          </p:cNvPr>
          <p:cNvSpPr txBox="1">
            <a:spLocks noChangeArrowheads="1"/>
          </p:cNvSpPr>
          <p:nvPr/>
        </p:nvSpPr>
        <p:spPr bwMode="auto">
          <a:xfrm>
            <a:off x="323850" y="1844675"/>
            <a:ext cx="4319588"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700" b="0" i="0" u="none" strike="noStrike" kern="1200" cap="none" spc="0" normalizeH="0" baseline="0" noProof="0" dirty="0">
                <a:ln>
                  <a:noFill/>
                </a:ln>
                <a:solidFill>
                  <a:srgbClr val="0000FF"/>
                </a:solidFill>
                <a:effectLst/>
                <a:uLnTx/>
                <a:uFillTx/>
                <a:latin typeface="Calibri"/>
                <a:ea typeface="+mn-ea"/>
                <a:cs typeface="+mn-cs"/>
              </a:rPr>
              <a:t>Items are stored at individual tree nodes.</a:t>
            </a:r>
          </a:p>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700" b="0" i="0" u="none" strike="noStrike" kern="1200" cap="none" spc="0" normalizeH="0" baseline="0" noProof="0" dirty="0">
                <a:ln>
                  <a:noFill/>
                </a:ln>
                <a:solidFill>
                  <a:srgbClr val="0000FF"/>
                </a:solidFill>
                <a:effectLst/>
                <a:uLnTx/>
                <a:uFillTx/>
                <a:latin typeface="Calibri"/>
                <a:ea typeface="+mn-ea"/>
                <a:cs typeface="+mn-cs"/>
              </a:rPr>
              <a:t>We arrange for the tree to always obey this invariant:</a:t>
            </a:r>
          </a:p>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700" b="0" i="0" u="none" strike="noStrike" kern="1200" cap="none" spc="0" normalizeH="0" baseline="0" noProof="0" dirty="0">
                <a:ln>
                  <a:noFill/>
                </a:ln>
                <a:solidFill>
                  <a:sysClr val="windowText" lastClr="000000"/>
                </a:solidFill>
                <a:effectLst/>
                <a:uLnTx/>
                <a:uFillTx/>
                <a:latin typeface="Calibri"/>
                <a:ea typeface="+mn-ea"/>
                <a:cs typeface="+mn-cs"/>
              </a:rPr>
              <a:t>For every item </a:t>
            </a:r>
            <a:r>
              <a:rPr kumimoji="0" lang="en-US" sz="2700" b="0" i="1" u="none" strike="noStrike" kern="1200" cap="none" spc="0" normalizeH="0" baseline="0" noProof="0" dirty="0">
                <a:ln>
                  <a:noFill/>
                </a:ln>
                <a:solidFill>
                  <a:sysClr val="windowText" lastClr="000000"/>
                </a:solidFill>
                <a:effectLst/>
                <a:uLnTx/>
                <a:uFillTx/>
                <a:latin typeface="Calibri"/>
                <a:ea typeface="+mn-ea"/>
                <a:cs typeface="+mn-cs"/>
              </a:rPr>
              <a:t>x</a:t>
            </a:r>
            <a:r>
              <a:rPr kumimoji="0" lang="en-US" sz="2700" b="0" i="0" u="none" strike="noStrike" kern="1200" cap="none" spc="0" normalizeH="0" baseline="0" noProof="0" dirty="0">
                <a:ln>
                  <a:noFill/>
                </a:ln>
                <a:solidFill>
                  <a:sysClr val="windowText" lastClr="000000"/>
                </a:solidFill>
                <a:effectLst/>
                <a:uLnTx/>
                <a:uFillTx/>
                <a:latin typeface="Calibri"/>
                <a:ea typeface="+mn-ea"/>
                <a:cs typeface="+mn-cs"/>
              </a:rPr>
              <a:t>,</a:t>
            </a:r>
          </a:p>
          <a:p>
            <a:pPr marL="1143000" marR="0" lvl="2" indent="-2286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Every node in </a:t>
            </a:r>
            <a:r>
              <a:rPr kumimoji="0" lang="en-US" sz="2000" b="0" i="1" u="none" strike="noStrike" kern="1200" cap="none" spc="0" normalizeH="0" baseline="0" noProof="0" dirty="0" err="1">
                <a:ln>
                  <a:noFill/>
                </a:ln>
                <a:solidFill>
                  <a:sysClr val="windowText" lastClr="000000"/>
                </a:solidFill>
                <a:effectLst/>
                <a:uLnTx/>
                <a:uFillTx/>
                <a:latin typeface="Calibri"/>
                <a:ea typeface="+mn-ea"/>
                <a:cs typeface="+mn-cs"/>
              </a:rPr>
              <a:t>x</a:t>
            </a: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left </a:t>
            </a: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subtree</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is less than </a:t>
            </a:r>
            <a:r>
              <a:rPr kumimoji="0" lang="en-US" sz="2000" b="0" i="1" u="none" strike="noStrike" kern="1200" cap="none" spc="0" normalizeH="0" baseline="0" noProof="0" dirty="0">
                <a:ln>
                  <a:noFill/>
                </a:ln>
                <a:solidFill>
                  <a:sysClr val="windowText" lastClr="000000"/>
                </a:solidFill>
                <a:effectLst/>
                <a:uLnTx/>
                <a:uFillTx/>
                <a:latin typeface="Calibri"/>
                <a:ea typeface="+mn-ea"/>
                <a:cs typeface="+mn-cs"/>
              </a:rPr>
              <a:t>x</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a:t>
            </a:r>
          </a:p>
          <a:p>
            <a:pPr marL="1143000" marR="0" lvl="2" indent="-2286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Every node in </a:t>
            </a:r>
            <a:r>
              <a:rPr kumimoji="0" lang="en-US" sz="2000" b="0" i="1" u="none" strike="noStrike" kern="1200" cap="none" spc="0" normalizeH="0" baseline="0" noProof="0" dirty="0" err="1">
                <a:ln>
                  <a:noFill/>
                </a:ln>
                <a:solidFill>
                  <a:sysClr val="windowText" lastClr="000000"/>
                </a:solidFill>
                <a:effectLst/>
                <a:uLnTx/>
                <a:uFillTx/>
                <a:latin typeface="Calibri"/>
                <a:ea typeface="+mn-ea"/>
                <a:cs typeface="+mn-cs"/>
              </a:rPr>
              <a:t>x</a:t>
            </a: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right </a:t>
            </a: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subtree</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is greater than </a:t>
            </a:r>
            <a:r>
              <a:rPr kumimoji="0" lang="en-US" sz="2000" b="0" i="1" u="none" strike="noStrike" kern="1200" cap="none" spc="0" normalizeH="0" baseline="0" noProof="0" dirty="0">
                <a:ln>
                  <a:noFill/>
                </a:ln>
                <a:solidFill>
                  <a:sysClr val="windowText" lastClr="000000"/>
                </a:solidFill>
                <a:effectLst/>
                <a:uLnTx/>
                <a:uFillTx/>
                <a:latin typeface="Calibri"/>
                <a:ea typeface="+mn-ea"/>
                <a:cs typeface="+mn-cs"/>
              </a:rPr>
              <a:t>x</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a:t>
            </a:r>
          </a:p>
        </p:txBody>
      </p:sp>
      <p:sp>
        <p:nvSpPr>
          <p:cNvPr id="31" name="Oval 5">
            <a:extLst>
              <a:ext uri="{FF2B5EF4-FFF2-40B4-BE49-F238E27FC236}">
                <a16:creationId xmlns="" xmlns:a16="http://schemas.microsoft.com/office/drawing/2014/main" id="{3CE1A758-CD26-4282-A0B2-19EEC3356A17}"/>
              </a:ext>
            </a:extLst>
          </p:cNvPr>
          <p:cNvSpPr>
            <a:spLocks noChangeArrowheads="1"/>
          </p:cNvSpPr>
          <p:nvPr/>
        </p:nvSpPr>
        <p:spPr bwMode="auto">
          <a:xfrm>
            <a:off x="6248400" y="22098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7</a:t>
            </a:r>
          </a:p>
        </p:txBody>
      </p:sp>
      <p:sp>
        <p:nvSpPr>
          <p:cNvPr id="32" name="Oval 6">
            <a:extLst>
              <a:ext uri="{FF2B5EF4-FFF2-40B4-BE49-F238E27FC236}">
                <a16:creationId xmlns="" xmlns:a16="http://schemas.microsoft.com/office/drawing/2014/main" id="{92F1ADC5-BD24-4834-A678-DDB84CB08E97}"/>
              </a:ext>
            </a:extLst>
          </p:cNvPr>
          <p:cNvSpPr>
            <a:spLocks noChangeArrowheads="1"/>
          </p:cNvSpPr>
          <p:nvPr/>
        </p:nvSpPr>
        <p:spPr bwMode="auto">
          <a:xfrm>
            <a:off x="5638800" y="31242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3</a:t>
            </a:r>
          </a:p>
        </p:txBody>
      </p:sp>
      <p:sp>
        <p:nvSpPr>
          <p:cNvPr id="33" name="Oval 7">
            <a:extLst>
              <a:ext uri="{FF2B5EF4-FFF2-40B4-BE49-F238E27FC236}">
                <a16:creationId xmlns="" xmlns:a16="http://schemas.microsoft.com/office/drawing/2014/main" id="{4544E139-F044-4511-AF88-EA171A5D5465}"/>
              </a:ext>
            </a:extLst>
          </p:cNvPr>
          <p:cNvSpPr>
            <a:spLocks noChangeArrowheads="1"/>
          </p:cNvSpPr>
          <p:nvPr/>
        </p:nvSpPr>
        <p:spPr bwMode="auto">
          <a:xfrm>
            <a:off x="6934200" y="31242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12</a:t>
            </a:r>
          </a:p>
        </p:txBody>
      </p:sp>
      <p:sp>
        <p:nvSpPr>
          <p:cNvPr id="34" name="Oval 8">
            <a:extLst>
              <a:ext uri="{FF2B5EF4-FFF2-40B4-BE49-F238E27FC236}">
                <a16:creationId xmlns="" xmlns:a16="http://schemas.microsoft.com/office/drawing/2014/main" id="{60BC3311-59B0-4427-9400-AC435974ABE3}"/>
              </a:ext>
            </a:extLst>
          </p:cNvPr>
          <p:cNvSpPr>
            <a:spLocks noChangeArrowheads="1"/>
          </p:cNvSpPr>
          <p:nvPr/>
        </p:nvSpPr>
        <p:spPr bwMode="auto">
          <a:xfrm>
            <a:off x="5181600" y="41910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1</a:t>
            </a:r>
          </a:p>
        </p:txBody>
      </p:sp>
      <p:sp>
        <p:nvSpPr>
          <p:cNvPr id="35" name="Oval 9">
            <a:extLst>
              <a:ext uri="{FF2B5EF4-FFF2-40B4-BE49-F238E27FC236}">
                <a16:creationId xmlns="" xmlns:a16="http://schemas.microsoft.com/office/drawing/2014/main" id="{AD62E5D5-0710-4BB1-A751-D37B9ECD4C86}"/>
              </a:ext>
            </a:extLst>
          </p:cNvPr>
          <p:cNvSpPr>
            <a:spLocks noChangeArrowheads="1"/>
          </p:cNvSpPr>
          <p:nvPr/>
        </p:nvSpPr>
        <p:spPr bwMode="auto">
          <a:xfrm>
            <a:off x="6019800" y="41910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5</a:t>
            </a:r>
          </a:p>
        </p:txBody>
      </p:sp>
      <p:sp>
        <p:nvSpPr>
          <p:cNvPr id="36" name="Oval 10">
            <a:extLst>
              <a:ext uri="{FF2B5EF4-FFF2-40B4-BE49-F238E27FC236}">
                <a16:creationId xmlns="" xmlns:a16="http://schemas.microsoft.com/office/drawing/2014/main" id="{42895E74-704D-474E-8CF6-E00049522C54}"/>
              </a:ext>
            </a:extLst>
          </p:cNvPr>
          <p:cNvSpPr>
            <a:spLocks noChangeArrowheads="1"/>
          </p:cNvSpPr>
          <p:nvPr/>
        </p:nvSpPr>
        <p:spPr bwMode="auto">
          <a:xfrm>
            <a:off x="6858000" y="41910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9</a:t>
            </a:r>
          </a:p>
        </p:txBody>
      </p:sp>
      <p:sp>
        <p:nvSpPr>
          <p:cNvPr id="37" name="Oval 11">
            <a:extLst>
              <a:ext uri="{FF2B5EF4-FFF2-40B4-BE49-F238E27FC236}">
                <a16:creationId xmlns="" xmlns:a16="http://schemas.microsoft.com/office/drawing/2014/main" id="{FFE779E1-14E9-4E1B-B491-2A2376409529}"/>
              </a:ext>
            </a:extLst>
          </p:cNvPr>
          <p:cNvSpPr>
            <a:spLocks noChangeArrowheads="1"/>
          </p:cNvSpPr>
          <p:nvPr/>
        </p:nvSpPr>
        <p:spPr bwMode="auto">
          <a:xfrm>
            <a:off x="7696200" y="4191000"/>
            <a:ext cx="533400" cy="533400"/>
          </a:xfrm>
          <a:prstGeom prst="ellipse">
            <a:avLst/>
          </a:prstGeom>
          <a:solidFill>
            <a:srgbClr val="FFFF99"/>
          </a:solidFill>
          <a:ln w="9525">
            <a:solidFill>
              <a:srgbClr val="006666"/>
            </a:solidFill>
            <a:round/>
            <a:headEnd/>
            <a:tailEnd/>
          </a:ln>
        </p:spPr>
        <p:txBody>
          <a:bodyPr wrap="none" anchor="ctr"/>
          <a:lstStyle/>
          <a:p>
            <a:pPr eaLnBrk="0" fontAlgn="base" hangingPunct="0">
              <a:spcBef>
                <a:spcPct val="0"/>
              </a:spcBef>
              <a:spcAft>
                <a:spcPct val="0"/>
              </a:spcAft>
            </a:pPr>
            <a:r>
              <a:rPr lang="en-US">
                <a:solidFill>
                  <a:prstClr val="black"/>
                </a:solidFill>
                <a:latin typeface="Times New Roman" pitchFamily="18" charset="0"/>
                <a:cs typeface="Arial" charset="0"/>
              </a:rPr>
              <a:t>15</a:t>
            </a:r>
          </a:p>
        </p:txBody>
      </p:sp>
      <p:sp>
        <p:nvSpPr>
          <p:cNvPr id="38" name="Oval 12">
            <a:extLst>
              <a:ext uri="{FF2B5EF4-FFF2-40B4-BE49-F238E27FC236}">
                <a16:creationId xmlns="" xmlns:a16="http://schemas.microsoft.com/office/drawing/2014/main" id="{E67AC134-438D-473F-AB47-EC3D523401A2}"/>
              </a:ext>
            </a:extLst>
          </p:cNvPr>
          <p:cNvSpPr>
            <a:spLocks noChangeArrowheads="1"/>
          </p:cNvSpPr>
          <p:nvPr/>
        </p:nvSpPr>
        <p:spPr bwMode="auto">
          <a:xfrm>
            <a:off x="4800600" y="52578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0</a:t>
            </a:r>
          </a:p>
        </p:txBody>
      </p:sp>
      <p:sp>
        <p:nvSpPr>
          <p:cNvPr id="39" name="Oval 13">
            <a:extLst>
              <a:ext uri="{FF2B5EF4-FFF2-40B4-BE49-F238E27FC236}">
                <a16:creationId xmlns="" xmlns:a16="http://schemas.microsoft.com/office/drawing/2014/main" id="{DBB633D7-12A2-4CB0-872E-6138684FC26F}"/>
              </a:ext>
            </a:extLst>
          </p:cNvPr>
          <p:cNvSpPr>
            <a:spLocks noChangeArrowheads="1"/>
          </p:cNvSpPr>
          <p:nvPr/>
        </p:nvSpPr>
        <p:spPr bwMode="auto">
          <a:xfrm>
            <a:off x="5638800" y="52578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2</a:t>
            </a:r>
          </a:p>
        </p:txBody>
      </p:sp>
      <p:sp>
        <p:nvSpPr>
          <p:cNvPr id="40" name="Oval 14">
            <a:extLst>
              <a:ext uri="{FF2B5EF4-FFF2-40B4-BE49-F238E27FC236}">
                <a16:creationId xmlns="" xmlns:a16="http://schemas.microsoft.com/office/drawing/2014/main" id="{9C12321B-7E96-4FBD-A816-A96F4F7EF3C2}"/>
              </a:ext>
            </a:extLst>
          </p:cNvPr>
          <p:cNvSpPr>
            <a:spLocks noChangeArrowheads="1"/>
          </p:cNvSpPr>
          <p:nvPr/>
        </p:nvSpPr>
        <p:spPr bwMode="auto">
          <a:xfrm>
            <a:off x="6553200" y="52578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8</a:t>
            </a:r>
          </a:p>
        </p:txBody>
      </p:sp>
      <p:sp>
        <p:nvSpPr>
          <p:cNvPr id="41" name="Oval 15">
            <a:extLst>
              <a:ext uri="{FF2B5EF4-FFF2-40B4-BE49-F238E27FC236}">
                <a16:creationId xmlns="" xmlns:a16="http://schemas.microsoft.com/office/drawing/2014/main" id="{8E8A7A45-DC70-4EED-B34F-7CF46847A401}"/>
              </a:ext>
            </a:extLst>
          </p:cNvPr>
          <p:cNvSpPr>
            <a:spLocks noChangeArrowheads="1"/>
          </p:cNvSpPr>
          <p:nvPr/>
        </p:nvSpPr>
        <p:spPr bwMode="auto">
          <a:xfrm>
            <a:off x="7239000" y="52578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11</a:t>
            </a:r>
          </a:p>
        </p:txBody>
      </p:sp>
      <p:cxnSp>
        <p:nvCxnSpPr>
          <p:cNvPr id="42" name="AutoShape 16">
            <a:extLst>
              <a:ext uri="{FF2B5EF4-FFF2-40B4-BE49-F238E27FC236}">
                <a16:creationId xmlns="" xmlns:a16="http://schemas.microsoft.com/office/drawing/2014/main" id="{C70AC4FB-5ABA-4189-8C34-67D451A07E4D}"/>
              </a:ext>
            </a:extLst>
          </p:cNvPr>
          <p:cNvCxnSpPr>
            <a:cxnSpLocks noChangeShapeType="1"/>
            <a:stCxn id="31" idx="3"/>
            <a:endCxn id="32" idx="7"/>
          </p:cNvCxnSpPr>
          <p:nvPr/>
        </p:nvCxnSpPr>
        <p:spPr bwMode="auto">
          <a:xfrm flipH="1">
            <a:off x="6094413" y="2665413"/>
            <a:ext cx="231775" cy="536575"/>
          </a:xfrm>
          <a:prstGeom prst="straightConnector1">
            <a:avLst/>
          </a:prstGeom>
          <a:noFill/>
          <a:ln w="38100">
            <a:solidFill>
              <a:sysClr val="windowText" lastClr="000000"/>
            </a:solidFill>
            <a:round/>
            <a:headEnd/>
            <a:tailEnd/>
          </a:ln>
        </p:spPr>
      </p:cxnSp>
      <p:cxnSp>
        <p:nvCxnSpPr>
          <p:cNvPr id="43" name="AutoShape 17">
            <a:extLst>
              <a:ext uri="{FF2B5EF4-FFF2-40B4-BE49-F238E27FC236}">
                <a16:creationId xmlns="" xmlns:a16="http://schemas.microsoft.com/office/drawing/2014/main" id="{EF9A8AAE-1BE9-4762-9CD1-1439F64D8D43}"/>
              </a:ext>
            </a:extLst>
          </p:cNvPr>
          <p:cNvCxnSpPr>
            <a:cxnSpLocks noChangeShapeType="1"/>
            <a:stCxn id="31" idx="5"/>
            <a:endCxn id="33" idx="1"/>
          </p:cNvCxnSpPr>
          <p:nvPr/>
        </p:nvCxnSpPr>
        <p:spPr bwMode="auto">
          <a:xfrm>
            <a:off x="6704013" y="2665413"/>
            <a:ext cx="307975" cy="536575"/>
          </a:xfrm>
          <a:prstGeom prst="straightConnector1">
            <a:avLst/>
          </a:prstGeom>
          <a:noFill/>
          <a:ln w="38100">
            <a:solidFill>
              <a:sysClr val="windowText" lastClr="000000"/>
            </a:solidFill>
            <a:round/>
            <a:headEnd/>
            <a:tailEnd/>
          </a:ln>
        </p:spPr>
      </p:cxnSp>
      <p:cxnSp>
        <p:nvCxnSpPr>
          <p:cNvPr id="44" name="AutoShape 18">
            <a:extLst>
              <a:ext uri="{FF2B5EF4-FFF2-40B4-BE49-F238E27FC236}">
                <a16:creationId xmlns="" xmlns:a16="http://schemas.microsoft.com/office/drawing/2014/main" id="{30AC3B16-05B0-476E-82FB-19128A564EB5}"/>
              </a:ext>
            </a:extLst>
          </p:cNvPr>
          <p:cNvCxnSpPr>
            <a:cxnSpLocks noChangeShapeType="1"/>
            <a:stCxn id="33" idx="4"/>
            <a:endCxn id="36" idx="0"/>
          </p:cNvCxnSpPr>
          <p:nvPr/>
        </p:nvCxnSpPr>
        <p:spPr bwMode="auto">
          <a:xfrm flipH="1">
            <a:off x="7124700" y="3657600"/>
            <a:ext cx="76200" cy="533400"/>
          </a:xfrm>
          <a:prstGeom prst="straightConnector1">
            <a:avLst/>
          </a:prstGeom>
          <a:noFill/>
          <a:ln w="38100">
            <a:solidFill>
              <a:sysClr val="windowText" lastClr="000000"/>
            </a:solidFill>
            <a:round/>
            <a:headEnd/>
            <a:tailEnd/>
          </a:ln>
        </p:spPr>
      </p:cxnSp>
      <p:cxnSp>
        <p:nvCxnSpPr>
          <p:cNvPr id="45" name="AutoShape 19">
            <a:extLst>
              <a:ext uri="{FF2B5EF4-FFF2-40B4-BE49-F238E27FC236}">
                <a16:creationId xmlns="" xmlns:a16="http://schemas.microsoft.com/office/drawing/2014/main" id="{BE61C192-19CE-4938-B691-7E3A5D9704AC}"/>
              </a:ext>
            </a:extLst>
          </p:cNvPr>
          <p:cNvCxnSpPr>
            <a:cxnSpLocks noChangeShapeType="1"/>
            <a:stCxn id="33" idx="5"/>
            <a:endCxn id="37" idx="1"/>
          </p:cNvCxnSpPr>
          <p:nvPr/>
        </p:nvCxnSpPr>
        <p:spPr bwMode="auto">
          <a:xfrm>
            <a:off x="7389813" y="3579813"/>
            <a:ext cx="384175" cy="688975"/>
          </a:xfrm>
          <a:prstGeom prst="straightConnector1">
            <a:avLst/>
          </a:prstGeom>
          <a:noFill/>
          <a:ln w="38100">
            <a:solidFill>
              <a:sysClr val="windowText" lastClr="000000"/>
            </a:solidFill>
            <a:round/>
            <a:headEnd/>
            <a:tailEnd/>
          </a:ln>
        </p:spPr>
      </p:cxnSp>
      <p:cxnSp>
        <p:nvCxnSpPr>
          <p:cNvPr id="46" name="AutoShape 20">
            <a:extLst>
              <a:ext uri="{FF2B5EF4-FFF2-40B4-BE49-F238E27FC236}">
                <a16:creationId xmlns="" xmlns:a16="http://schemas.microsoft.com/office/drawing/2014/main" id="{28C3B176-96AF-462F-8EB9-345A47F02890}"/>
              </a:ext>
            </a:extLst>
          </p:cNvPr>
          <p:cNvCxnSpPr>
            <a:cxnSpLocks noChangeShapeType="1"/>
            <a:stCxn id="36" idx="5"/>
            <a:endCxn id="41" idx="0"/>
          </p:cNvCxnSpPr>
          <p:nvPr/>
        </p:nvCxnSpPr>
        <p:spPr bwMode="auto">
          <a:xfrm>
            <a:off x="7313613" y="4646613"/>
            <a:ext cx="192087" cy="611187"/>
          </a:xfrm>
          <a:prstGeom prst="straightConnector1">
            <a:avLst/>
          </a:prstGeom>
          <a:noFill/>
          <a:ln w="38100">
            <a:solidFill>
              <a:sysClr val="windowText" lastClr="000000"/>
            </a:solidFill>
            <a:round/>
            <a:headEnd/>
            <a:tailEnd/>
          </a:ln>
        </p:spPr>
      </p:cxnSp>
      <p:cxnSp>
        <p:nvCxnSpPr>
          <p:cNvPr id="47" name="AutoShape 21">
            <a:extLst>
              <a:ext uri="{FF2B5EF4-FFF2-40B4-BE49-F238E27FC236}">
                <a16:creationId xmlns="" xmlns:a16="http://schemas.microsoft.com/office/drawing/2014/main" id="{3063BFF7-9895-403A-A46D-E977FC2E8559}"/>
              </a:ext>
            </a:extLst>
          </p:cNvPr>
          <p:cNvCxnSpPr>
            <a:cxnSpLocks noChangeShapeType="1"/>
            <a:stCxn id="36" idx="3"/>
            <a:endCxn id="40" idx="0"/>
          </p:cNvCxnSpPr>
          <p:nvPr/>
        </p:nvCxnSpPr>
        <p:spPr bwMode="auto">
          <a:xfrm flipH="1">
            <a:off x="6819900" y="4646613"/>
            <a:ext cx="115888" cy="611187"/>
          </a:xfrm>
          <a:prstGeom prst="straightConnector1">
            <a:avLst/>
          </a:prstGeom>
          <a:noFill/>
          <a:ln w="38100">
            <a:solidFill>
              <a:sysClr val="windowText" lastClr="000000"/>
            </a:solidFill>
            <a:round/>
            <a:headEnd/>
            <a:tailEnd/>
          </a:ln>
        </p:spPr>
      </p:cxnSp>
      <p:cxnSp>
        <p:nvCxnSpPr>
          <p:cNvPr id="48" name="AutoShape 22">
            <a:extLst>
              <a:ext uri="{FF2B5EF4-FFF2-40B4-BE49-F238E27FC236}">
                <a16:creationId xmlns="" xmlns:a16="http://schemas.microsoft.com/office/drawing/2014/main" id="{37A41E14-D040-4F3E-BE5F-9B61199B91CF}"/>
              </a:ext>
            </a:extLst>
          </p:cNvPr>
          <p:cNvCxnSpPr>
            <a:cxnSpLocks noChangeShapeType="1"/>
            <a:stCxn id="32" idx="5"/>
            <a:endCxn id="35" idx="0"/>
          </p:cNvCxnSpPr>
          <p:nvPr/>
        </p:nvCxnSpPr>
        <p:spPr bwMode="auto">
          <a:xfrm>
            <a:off x="6094413" y="3579813"/>
            <a:ext cx="192087" cy="611187"/>
          </a:xfrm>
          <a:prstGeom prst="straightConnector1">
            <a:avLst/>
          </a:prstGeom>
          <a:noFill/>
          <a:ln w="38100">
            <a:solidFill>
              <a:sysClr val="windowText" lastClr="000000"/>
            </a:solidFill>
            <a:round/>
            <a:headEnd/>
            <a:tailEnd/>
          </a:ln>
        </p:spPr>
      </p:cxnSp>
      <p:cxnSp>
        <p:nvCxnSpPr>
          <p:cNvPr id="49" name="AutoShape 23">
            <a:extLst>
              <a:ext uri="{FF2B5EF4-FFF2-40B4-BE49-F238E27FC236}">
                <a16:creationId xmlns="" xmlns:a16="http://schemas.microsoft.com/office/drawing/2014/main" id="{80D062BA-CEB3-411D-89EC-43DB59B12ECD}"/>
              </a:ext>
            </a:extLst>
          </p:cNvPr>
          <p:cNvCxnSpPr>
            <a:cxnSpLocks noChangeShapeType="1"/>
            <a:stCxn id="32" idx="3"/>
            <a:endCxn id="34" idx="0"/>
          </p:cNvCxnSpPr>
          <p:nvPr/>
        </p:nvCxnSpPr>
        <p:spPr bwMode="auto">
          <a:xfrm flipH="1">
            <a:off x="5448300" y="3579813"/>
            <a:ext cx="268288" cy="611187"/>
          </a:xfrm>
          <a:prstGeom prst="straightConnector1">
            <a:avLst/>
          </a:prstGeom>
          <a:noFill/>
          <a:ln w="38100">
            <a:solidFill>
              <a:sysClr val="windowText" lastClr="000000"/>
            </a:solidFill>
            <a:round/>
            <a:headEnd/>
            <a:tailEnd/>
          </a:ln>
        </p:spPr>
      </p:cxnSp>
      <p:cxnSp>
        <p:nvCxnSpPr>
          <p:cNvPr id="50" name="AutoShape 24">
            <a:extLst>
              <a:ext uri="{FF2B5EF4-FFF2-40B4-BE49-F238E27FC236}">
                <a16:creationId xmlns="" xmlns:a16="http://schemas.microsoft.com/office/drawing/2014/main" id="{62EE0897-6EC7-4A08-9600-40C5361F7CB9}"/>
              </a:ext>
            </a:extLst>
          </p:cNvPr>
          <p:cNvCxnSpPr>
            <a:cxnSpLocks noChangeShapeType="1"/>
            <a:stCxn id="34" idx="3"/>
          </p:cNvCxnSpPr>
          <p:nvPr/>
        </p:nvCxnSpPr>
        <p:spPr bwMode="auto">
          <a:xfrm flipH="1">
            <a:off x="5105400" y="4646613"/>
            <a:ext cx="153988" cy="611187"/>
          </a:xfrm>
          <a:prstGeom prst="straightConnector1">
            <a:avLst/>
          </a:prstGeom>
          <a:noFill/>
          <a:ln w="38100">
            <a:solidFill>
              <a:sysClr val="windowText" lastClr="000000"/>
            </a:solidFill>
            <a:round/>
            <a:headEnd/>
            <a:tailEnd/>
          </a:ln>
        </p:spPr>
      </p:cxnSp>
      <p:cxnSp>
        <p:nvCxnSpPr>
          <p:cNvPr id="51" name="AutoShape 25">
            <a:extLst>
              <a:ext uri="{FF2B5EF4-FFF2-40B4-BE49-F238E27FC236}">
                <a16:creationId xmlns="" xmlns:a16="http://schemas.microsoft.com/office/drawing/2014/main" id="{28BA5DCC-082A-4D73-9C11-2CD3615EDD81}"/>
              </a:ext>
            </a:extLst>
          </p:cNvPr>
          <p:cNvCxnSpPr>
            <a:cxnSpLocks noChangeShapeType="1"/>
            <a:stCxn id="34" idx="5"/>
            <a:endCxn id="39" idx="0"/>
          </p:cNvCxnSpPr>
          <p:nvPr/>
        </p:nvCxnSpPr>
        <p:spPr bwMode="auto">
          <a:xfrm>
            <a:off x="5637213" y="4646613"/>
            <a:ext cx="268287" cy="611187"/>
          </a:xfrm>
          <a:prstGeom prst="straightConnector1">
            <a:avLst/>
          </a:prstGeom>
          <a:noFill/>
          <a:ln w="38100">
            <a:solidFill>
              <a:sysClr val="windowText" lastClr="000000"/>
            </a:solidFill>
            <a:round/>
            <a:headEnd/>
            <a:tailEnd/>
          </a:ln>
        </p:spPr>
      </p:cxnSp>
      <p:sp>
        <p:nvSpPr>
          <p:cNvPr id="52" name="Slide Number Placeholder 26">
            <a:extLst>
              <a:ext uri="{FF2B5EF4-FFF2-40B4-BE49-F238E27FC236}">
                <a16:creationId xmlns="" xmlns:a16="http://schemas.microsoft.com/office/drawing/2014/main" id="{EDFD77AB-D800-4813-9324-430D5E8CC456}"/>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228C096-9751-4F8C-A1E2-16C18308A322}"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 xmlns:p14="http://schemas.microsoft.com/office/powerpoint/2010/main" val="328199023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153</TotalTime>
  <Words>999</Words>
  <Application>Microsoft Office PowerPoint</Application>
  <PresentationFormat>On-screen Show (4:3)</PresentationFormat>
  <Paragraphs>132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Spectrum</vt:lpstr>
      <vt:lpstr>Applications of Trees</vt:lpstr>
      <vt:lpstr>Lecture Outline</vt:lpstr>
      <vt:lpstr>Objectives and Outcomes</vt:lpstr>
      <vt:lpstr>Common Uses of Trees</vt:lpstr>
      <vt:lpstr>Applications of Trees</vt:lpstr>
      <vt:lpstr>Slide 6</vt:lpstr>
      <vt:lpstr>Binary Search Tree (BST)</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44</cp:revision>
  <dcterms:created xsi:type="dcterms:W3CDTF">2018-12-10T17:20:29Z</dcterms:created>
  <dcterms:modified xsi:type="dcterms:W3CDTF">2020-04-30T13:37:19Z</dcterms:modified>
</cp:coreProperties>
</file>