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110" y="9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68201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9448800" cy="2092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of Diode &amp; its Practical Application in Real Life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886" y="4114800"/>
            <a:ext cx="7304314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Submitted to-        Submitted by-</a:t>
            </a:r>
          </a:p>
          <a:p>
            <a:r>
              <a:rPr lang="en-US" dirty="0">
                <a:solidFill>
                  <a:srgbClr val="C00000"/>
                </a:solidFill>
              </a:rPr>
              <a:t>MD RABIUL ISLAM      MOST JANNATUL FERDOUS UMAMA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ID: 20-42616-1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399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2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744583"/>
          </a:xfrm>
        </p:spPr>
        <p:txBody>
          <a:bodyPr/>
          <a:lstStyle/>
          <a:p>
            <a:r>
              <a:rPr lang="en-US" dirty="0"/>
              <a:t>What is Diode?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447800"/>
            <a:ext cx="6955971" cy="4495800"/>
          </a:xfrm>
        </p:spPr>
        <p:txBody>
          <a:bodyPr/>
          <a:lstStyle/>
          <a:p>
            <a:r>
              <a:rPr lang="en-US" dirty="0"/>
              <a:t> Two-terminal electronic component</a:t>
            </a:r>
          </a:p>
          <a:p>
            <a:r>
              <a:rPr lang="en-US" dirty="0"/>
              <a:t> Zero resistance in one direction</a:t>
            </a:r>
          </a:p>
          <a:p>
            <a:r>
              <a:rPr lang="en-US" dirty="0"/>
              <a:t>infinite resistance in the reverse direction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+mj-lt"/>
              </a:rPr>
              <a:t> </a:t>
            </a:r>
            <a:r>
              <a:rPr lang="en-US" sz="3400" dirty="0">
                <a:solidFill>
                  <a:srgbClr val="92D050"/>
                </a:solidFill>
                <a:latin typeface="+mj-lt"/>
              </a:rPr>
              <a:t>Symbol of Diode-</a:t>
            </a:r>
          </a:p>
          <a:p>
            <a:r>
              <a:rPr lang="en-US" dirty="0"/>
              <a:t>Arrowhead points in the direction of conventional current flow in the forward biased condition</a:t>
            </a:r>
          </a:p>
          <a:p>
            <a:r>
              <a:rPr lang="en-US" dirty="0"/>
              <a:t>Anode is connected to the p side and the cathode is connected to the n side</a:t>
            </a:r>
          </a:p>
          <a:p>
            <a:endParaRPr lang="en-US" dirty="0"/>
          </a:p>
          <a:p>
            <a:endParaRPr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09600"/>
            <a:ext cx="6095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457200"/>
            <a:ext cx="7086600" cy="1143000"/>
          </a:xfrm>
        </p:spPr>
        <p:txBody>
          <a:bodyPr/>
          <a:lstStyle/>
          <a:p>
            <a:r>
              <a:rPr dirty="0"/>
              <a:t>T</a:t>
            </a:r>
            <a:r>
              <a:rPr lang="en-US" dirty="0"/>
              <a:t>ypes of Diodes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828800"/>
            <a:ext cx="105156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7650" y="1883228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Zener</a:t>
            </a:r>
            <a:r>
              <a:rPr lang="en-US" dirty="0"/>
              <a:t> Diode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1918062"/>
            <a:ext cx="1828800" cy="1095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 Junction Diode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59779" y="1981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Diode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49195" y="1957252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Varactor</a:t>
            </a:r>
            <a:r>
              <a:rPr lang="en-US" dirty="0"/>
              <a:t> Diode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51461" y="324176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Schottky</a:t>
            </a:r>
            <a:r>
              <a:rPr lang="en-US" dirty="0"/>
              <a:t> Diode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6700" y="3276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Diode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01938" y="3357971"/>
            <a:ext cx="2037261" cy="121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 Diode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49391" y="4911091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emitting diode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400" y="4857751"/>
            <a:ext cx="2209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Diode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33800" y="4857751"/>
            <a:ext cx="2514600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Avalanche diode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 dirty="0"/>
              <a:t>Forward Biased Diode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6553200" cy="47275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positive terminal of a source is connected to the p-type side of the diode </a:t>
            </a:r>
          </a:p>
          <a:p>
            <a:r>
              <a:rPr lang="en-US" dirty="0">
                <a:solidFill>
                  <a:schemeClr val="tx1"/>
                </a:solidFill>
              </a:rPr>
              <a:t>negative terminal of the source is connected to the n-type side of the diode</a:t>
            </a:r>
          </a:p>
          <a:p>
            <a:r>
              <a:rPr lang="en-US" dirty="0">
                <a:solidFill>
                  <a:schemeClr val="tx1"/>
                </a:solidFill>
              </a:rPr>
              <a:t>no current flowing through the diode in the beginning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92D050"/>
                </a:solidFill>
                <a:latin typeface="+mj-lt"/>
              </a:rPr>
              <a:t>   Reverse Biased Diode</a:t>
            </a:r>
          </a:p>
          <a:p>
            <a:r>
              <a:rPr lang="en-US" dirty="0">
                <a:solidFill>
                  <a:schemeClr val="tx1"/>
                </a:solidFill>
              </a:rPr>
              <a:t>Negative terminal of the voltage source to the p-type side of the diode</a:t>
            </a:r>
          </a:p>
          <a:p>
            <a:r>
              <a:rPr lang="en-US" dirty="0">
                <a:solidFill>
                  <a:schemeClr val="tx1"/>
                </a:solidFill>
              </a:rPr>
              <a:t>positive terminal of the voltage source to the n-type side of the diode</a:t>
            </a:r>
          </a:p>
          <a:p>
            <a:r>
              <a:rPr lang="en-US" dirty="0">
                <a:solidFill>
                  <a:schemeClr val="tx1"/>
                </a:solidFill>
              </a:rPr>
              <a:t>some free electrons in the p-type semiconductor and some holes in the n-type semiconductor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295400"/>
            <a:ext cx="3200400" cy="1905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14800"/>
            <a:ext cx="3200400" cy="19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14900" y="2129790"/>
            <a:ext cx="2209800" cy="2057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Uses of Diodes in Everyday Life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3583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Controlling the size of a signal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5146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Rectifying a voltage/ power conversion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64820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Isolating signals from a supply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20200" y="3810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over voltage protections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20200" y="2361891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Diodes in clamping circuits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96400" y="4613366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Voltage multiplier circuits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325483"/>
            <a:ext cx="2057400" cy="120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Diodes and light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4706983"/>
            <a:ext cx="2362200" cy="146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 gates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4706983"/>
            <a:ext cx="2209800" cy="146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Diodes in solar panels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00800" y="363583"/>
            <a:ext cx="2133600" cy="116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Light emission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3"/>
            <a:endCxn id="5" idx="2"/>
          </p:cNvCxnSpPr>
          <p:nvPr/>
        </p:nvCxnSpPr>
        <p:spPr>
          <a:xfrm flipV="1">
            <a:off x="2819400" y="3158490"/>
            <a:ext cx="2095500" cy="41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1600200"/>
            <a:ext cx="2781300" cy="952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0" y="1525361"/>
            <a:ext cx="457200" cy="67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7"/>
          </p:cNvCxnSpPr>
          <p:nvPr/>
        </p:nvCxnSpPr>
        <p:spPr>
          <a:xfrm flipH="1">
            <a:off x="6801082" y="1537063"/>
            <a:ext cx="1238018" cy="89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124700" y="1609997"/>
            <a:ext cx="2324100" cy="136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934200" y="3276600"/>
            <a:ext cx="2286000" cy="39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705600" y="3962400"/>
            <a:ext cx="25908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400800" y="4119018"/>
            <a:ext cx="152400" cy="597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3"/>
          </p:cNvCxnSpPr>
          <p:nvPr/>
        </p:nvCxnSpPr>
        <p:spPr>
          <a:xfrm flipV="1">
            <a:off x="4457700" y="3885891"/>
            <a:ext cx="780818" cy="821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19400" y="3513754"/>
            <a:ext cx="2200391" cy="136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38400" y="113801"/>
            <a:ext cx="9144000" cy="1143000"/>
          </a:xfrm>
        </p:spPr>
        <p:txBody>
          <a:bodyPr/>
          <a:lstStyle/>
          <a:p>
            <a:r>
              <a:rPr lang="en-US" dirty="0"/>
              <a:t>Most Applications of Diodes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Transistor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Waveform Clipper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Clamper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05000"/>
            <a:ext cx="1987379" cy="1334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19600"/>
            <a:ext cx="2319471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905001"/>
            <a:ext cx="2057400" cy="13342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1" y="4343400"/>
            <a:ext cx="243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Rectifier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828800"/>
            <a:ext cx="5181600" cy="4267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Convert DC to AC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Change the voltage using a transformer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Convert AC back to DC using a rectifier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Three type of Rectifier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en-US" dirty="0"/>
              <a:t>Half wave rectifier</a:t>
            </a:r>
          </a:p>
          <a:p>
            <a:pPr marL="514350" lvl="0" indent="-514350">
              <a:buClr>
                <a:srgbClr val="92D050"/>
              </a:buClr>
              <a:buSzPct val="120000"/>
              <a:buFont typeface="+mj-lt"/>
              <a:buAutoNum type="romanUcPeriod"/>
            </a:pPr>
            <a:r>
              <a:rPr lang="en-US" dirty="0">
                <a:solidFill>
                  <a:prstClr val="white">
                    <a:lumMod val="85000"/>
                  </a:prstClr>
                </a:solidFill>
              </a:rPr>
              <a:t>Full wave rectifier</a:t>
            </a:r>
          </a:p>
          <a:p>
            <a:pPr marL="514350" lvl="0" indent="-514350">
              <a:buClr>
                <a:srgbClr val="92D050"/>
              </a:buClr>
              <a:buSzPct val="120000"/>
              <a:buFont typeface="+mj-lt"/>
              <a:buAutoNum type="romanUcPeriod"/>
            </a:pPr>
            <a:r>
              <a:rPr lang="en-US" dirty="0">
                <a:solidFill>
                  <a:prstClr val="white">
                    <a:lumMod val="85000"/>
                  </a:prstClr>
                </a:solidFill>
              </a:rPr>
              <a:t>Bridge rectifier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endParaRPr lang="en-US" dirty="0"/>
          </a:p>
          <a:p>
            <a:pPr marL="514350" indent="-514350">
              <a:buSzPct val="120000"/>
              <a:buFont typeface="+mj-lt"/>
              <a:buAutoNum type="romanUcPeriod"/>
            </a:pPr>
            <a:endParaRPr lang="en-US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14400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74572"/>
            <a:ext cx="9144000" cy="1143000"/>
          </a:xfrm>
        </p:spPr>
        <p:txBody>
          <a:bodyPr/>
          <a:lstStyle/>
          <a:p>
            <a:r>
              <a:rPr lang="en-US" dirty="0"/>
              <a:t>Transistor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5562600" cy="4267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Semiconductor Device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 transfer property and  resistance property 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/>
              <a:t>Transistor Terminals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en-US" dirty="0"/>
              <a:t>Emitter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en-US" dirty="0"/>
              <a:t>Base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en-US" dirty="0"/>
              <a:t>Collector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08" y="1575206"/>
            <a:ext cx="2240280" cy="834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4093"/>
            <a:ext cx="4876800" cy="2312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69" y="3321253"/>
            <a:ext cx="3181139" cy="12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62000" y="838201"/>
            <a:ext cx="510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solidFill>
                  <a:srgbClr val="92D050"/>
                </a:solidFill>
                <a:latin typeface="+mj-lt"/>
              </a:rPr>
              <a:t>  Waveform </a:t>
            </a:r>
            <a:r>
              <a:rPr lang="en-US" sz="3400" dirty="0">
                <a:solidFill>
                  <a:srgbClr val="92D050"/>
                </a:solidFill>
                <a:latin typeface="+mj-lt"/>
              </a:rPr>
              <a:t>Clipper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Linear and nonlinear elements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92D050"/>
                </a:solidFill>
              </a:rPr>
              <a:t>Resistors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92D050"/>
                </a:solidFill>
              </a:rPr>
              <a:t>Transistors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 clippers are classified into two types: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92D050"/>
                </a:solidFill>
              </a:rPr>
              <a:t>Series Clippers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92D050"/>
                </a:solidFill>
              </a:rPr>
              <a:t>Shunt Clippers.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24600" y="838201"/>
            <a:ext cx="50292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92D050"/>
                </a:solidFill>
                <a:latin typeface="+mj-lt"/>
              </a:rPr>
              <a:t>     Clamper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DC restorers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Level shifters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positive or negative peak of a signal can be positioned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classified as clamper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en-US" dirty="0">
                <a:solidFill>
                  <a:srgbClr val="92D050"/>
                </a:solidFill>
              </a:rPr>
              <a:t>positive 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en-US" dirty="0">
                <a:solidFill>
                  <a:srgbClr val="92D05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258</TotalTime>
  <Words>330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Wingdings</vt:lpstr>
      <vt:lpstr>Tech Computer 16x9</vt:lpstr>
      <vt:lpstr>Uses of Diode &amp; its Practical Application in Real Life</vt:lpstr>
      <vt:lpstr>What is Diode?</vt:lpstr>
      <vt:lpstr>Types of Diodes</vt:lpstr>
      <vt:lpstr>Forward Biased Diode</vt:lpstr>
      <vt:lpstr>PowerPoint Presentation</vt:lpstr>
      <vt:lpstr>Most Applications of Diodes</vt:lpstr>
      <vt:lpstr>Rectifier</vt:lpstr>
      <vt:lpstr>Transistor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Uses of Diode &amp; its Practical Application in Real Life</dc:title>
  <dc:creator>DELL</dc:creator>
  <cp:lastModifiedBy>20-42616-1@student.aiub.edu</cp:lastModifiedBy>
  <cp:revision>25</cp:revision>
  <dcterms:created xsi:type="dcterms:W3CDTF">2021-06-29T14:43:43Z</dcterms:created>
  <dcterms:modified xsi:type="dcterms:W3CDTF">2021-06-29T19:14:39Z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