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320" r:id="rId2"/>
    <p:sldId id="296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91" r:id="rId1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831"/>
    <p:restoredTop sz="90947"/>
  </p:normalViewPr>
  <p:slideViewPr>
    <p:cSldViewPr snapToGrid="0" snapToObjects="1">
      <p:cViewPr varScale="1">
        <p:scale>
          <a:sx n="78" d="100"/>
          <a:sy n="78" d="100"/>
        </p:scale>
        <p:origin x="2107" y="62"/>
      </p:cViewPr>
      <p:guideLst/>
    </p:cSldViewPr>
  </p:slideViewPr>
  <p:outlineViewPr>
    <p:cViewPr>
      <p:scale>
        <a:sx n="33" d="100"/>
        <a:sy n="33" d="100"/>
      </p:scale>
      <p:origin x="0" y="-7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ECC30B-C0D2-EC4F-95D4-87A1EF1A687C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7786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109EE-F71F-274D-A4BA-D90A9E3A192B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0008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B1534-3DD1-8B44-A6CB-A21D8045CB72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590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D7537-BCAC-2343-A40A-369C40F24B83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6144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468F7-24F8-2A4E-A7DA-864307F334A7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0608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4B8D3-C4E8-A94E-BA50-1D152E2AB765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081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D9407D-088A-9F41-B4A4-1D66A8ACDD70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259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9C142-6D5D-8B44-8F30-A27D0590D0B4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5656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3E4977-1430-2F4E-87FC-E1E58B902400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30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8D8AE-2CA5-C048-B192-57667C136778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2287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892D8-25FC-CB4B-BA34-E926252F963F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104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684E00A-6BB3-F743-BD44-D272189D9C2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hdphoto" Target="../media/hdphoto33.wdp"/><Relationship Id="rId3" Type="http://schemas.microsoft.com/office/2007/relationships/hdphoto" Target="../media/hdphoto28.wdp"/><Relationship Id="rId7" Type="http://schemas.microsoft.com/office/2007/relationships/hdphoto" Target="../media/hdphoto30.wdp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32.wdp"/><Relationship Id="rId5" Type="http://schemas.microsoft.com/office/2007/relationships/hdphoto" Target="../media/hdphoto29.wdp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31.wdp"/><Relationship Id="rId14" Type="http://schemas.openxmlformats.org/officeDocument/2006/relationships/image" Target="../media/image37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34.wdp"/><Relationship Id="rId7" Type="http://schemas.microsoft.com/office/2007/relationships/hdphoto" Target="../media/hdphoto3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microsoft.com/office/2007/relationships/hdphoto" Target="../media/hdphoto35.wdp"/><Relationship Id="rId4" Type="http://schemas.openxmlformats.org/officeDocument/2006/relationships/image" Target="../media/image39.png"/><Relationship Id="rId9" Type="http://schemas.microsoft.com/office/2007/relationships/hdphoto" Target="../media/hdphoto37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microsoft.com/office/2007/relationships/hdphoto" Target="../media/hdphoto43.wdp"/><Relationship Id="rId3" Type="http://schemas.microsoft.com/office/2007/relationships/hdphoto" Target="../media/hdphoto38.wdp"/><Relationship Id="rId7" Type="http://schemas.microsoft.com/office/2007/relationships/hdphoto" Target="../media/hdphoto40.wdp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microsoft.com/office/2007/relationships/hdphoto" Target="../media/hdphoto42.wdp"/><Relationship Id="rId5" Type="http://schemas.microsoft.com/office/2007/relationships/hdphoto" Target="../media/hdphoto39.wdp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microsoft.com/office/2007/relationships/hdphoto" Target="../media/hdphoto4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9.png"/><Relationship Id="rId1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16.wdp"/><Relationship Id="rId3" Type="http://schemas.microsoft.com/office/2007/relationships/hdphoto" Target="../media/hdphoto11.wdp"/><Relationship Id="rId7" Type="http://schemas.microsoft.com/office/2007/relationships/hdphoto" Target="../media/hdphoto13.wdp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15.wdp"/><Relationship Id="rId5" Type="http://schemas.microsoft.com/office/2007/relationships/hdphoto" Target="../media/hdphoto12.wdp"/><Relationship Id="rId15" Type="http://schemas.microsoft.com/office/2007/relationships/hdphoto" Target="../media/hdphoto17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14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9.wdp"/><Relationship Id="rId5" Type="http://schemas.openxmlformats.org/officeDocument/2006/relationships/image" Target="../media/image22.png"/><Relationship Id="rId4" Type="http://schemas.microsoft.com/office/2007/relationships/hdphoto" Target="../media/hdphoto18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25.wdp"/><Relationship Id="rId3" Type="http://schemas.microsoft.com/office/2007/relationships/hdphoto" Target="../media/hdphoto21.wdp"/><Relationship Id="rId7" Type="http://schemas.microsoft.com/office/2007/relationships/hdphoto" Target="../media/hdphoto22.wdp"/><Relationship Id="rId12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24.wdp"/><Relationship Id="rId5" Type="http://schemas.microsoft.com/office/2007/relationships/hdphoto" Target="../media/hdphoto18.wdp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microsoft.com/office/2007/relationships/hdphoto" Target="../media/hdphoto2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7.wdp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519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</a:p>
        </p:txBody>
      </p:sp>
    </p:spTree>
    <p:extLst>
      <p:ext uri="{BB962C8B-B14F-4D97-AF65-F5344CB8AC3E}">
        <p14:creationId xmlns:p14="http://schemas.microsoft.com/office/powerpoint/2010/main" val="320834882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69" y="884181"/>
            <a:ext cx="1979458" cy="2175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669" y="3601884"/>
            <a:ext cx="1627938" cy="49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619" y="4566089"/>
            <a:ext cx="2373557" cy="77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8149" y="3341245"/>
            <a:ext cx="3250442" cy="384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6709" y="3798879"/>
            <a:ext cx="2758142" cy="886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931" y="4804641"/>
            <a:ext cx="2634920" cy="502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1E363E-1532-8B4F-9ABD-28B3DFC0F8E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6095" y="1049783"/>
            <a:ext cx="2114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7454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798" y="217264"/>
            <a:ext cx="356240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460" y="1048689"/>
            <a:ext cx="7545687" cy="518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9" y="1566937"/>
            <a:ext cx="3797563" cy="373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091" y="1959739"/>
            <a:ext cx="2246600" cy="2255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514" y="4608386"/>
            <a:ext cx="2936661" cy="8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14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477" y="129527"/>
            <a:ext cx="381704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 CONTD.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72" y="1059747"/>
            <a:ext cx="2818430" cy="1240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71" y="2379590"/>
            <a:ext cx="2502476" cy="689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088" y="3210820"/>
            <a:ext cx="4210077" cy="752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71" y="4344296"/>
            <a:ext cx="2003420" cy="914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1305" y="758931"/>
            <a:ext cx="2851433" cy="2670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2832" y="4198560"/>
            <a:ext cx="3607910" cy="12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5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70799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747" y="246120"/>
            <a:ext cx="562650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EMITTER-BIAS CONFIGURATION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297" y="1335976"/>
            <a:ext cx="3684515" cy="34304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688579" y="3849862"/>
            <a:ext cx="1646582" cy="63153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8699" y="4165628"/>
            <a:ext cx="2526744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resistor in the Emitter circuit stabilizes the bias circuit.</a:t>
            </a:r>
          </a:p>
        </p:txBody>
      </p:sp>
    </p:spTree>
    <p:extLst>
      <p:ext uri="{BB962C8B-B14F-4D97-AF65-F5344CB8AC3E}">
        <p14:creationId xmlns:p14="http://schemas.microsoft.com/office/powerpoint/2010/main" val="710100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029" y="327143"/>
            <a:ext cx="395594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BIAS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736" y="1178879"/>
            <a:ext cx="7615451" cy="460846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Emitter improves the stability of a transistor.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refers to a bias circuit in which the currents and voltages will remain constant for a while range of temperatures and transistor Beta’s (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59115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229" y="350291"/>
            <a:ext cx="494354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BASE–EMITTER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4024" y="1497347"/>
            <a:ext cx="2182618" cy="3506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6764" y="1585959"/>
            <a:ext cx="2553684" cy="35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724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86" y="1723935"/>
            <a:ext cx="2339110" cy="2969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810" y="1278072"/>
            <a:ext cx="3625714" cy="372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203" y="1912569"/>
            <a:ext cx="1744218" cy="49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782" y="2640997"/>
            <a:ext cx="4385696" cy="427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782" y="3376022"/>
            <a:ext cx="4385696" cy="3776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782" y="4029557"/>
            <a:ext cx="3903218" cy="664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9592" y="4938306"/>
            <a:ext cx="2402932" cy="8597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4478" y="5176968"/>
            <a:ext cx="1657635" cy="50704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9A923B7-4F61-2846-8CDC-679B15734BDE}"/>
              </a:ext>
            </a:extLst>
          </p:cNvPr>
          <p:cNvSpPr txBox="1">
            <a:spLocks/>
          </p:cNvSpPr>
          <p:nvPr/>
        </p:nvSpPr>
        <p:spPr bwMode="auto">
          <a:xfrm>
            <a:off x="2100229" y="350291"/>
            <a:ext cx="4943542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BASE–EMITTER LOOP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951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470" y="346310"/>
            <a:ext cx="483652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COLLECTOR–EMITTER LOOP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6435" y="1711842"/>
            <a:ext cx="1924764" cy="2796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12" y="1409484"/>
            <a:ext cx="3237868" cy="41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12" y="2018247"/>
            <a:ext cx="4836525" cy="118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12" y="3321746"/>
            <a:ext cx="1389426" cy="525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9918" y="3451193"/>
            <a:ext cx="2044113" cy="368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3300" y="3299424"/>
            <a:ext cx="2028080" cy="57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7920" y="4010640"/>
            <a:ext cx="1885133" cy="12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34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051" y="269301"/>
            <a:ext cx="379389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1" y="1030386"/>
            <a:ext cx="6450424" cy="283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075" y="1314296"/>
            <a:ext cx="3760880" cy="368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642" y="1314296"/>
            <a:ext cx="1004678" cy="2490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698" y="3804766"/>
            <a:ext cx="571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48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979" y="1197492"/>
            <a:ext cx="4825653" cy="619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4632" y="1347825"/>
            <a:ext cx="3760880" cy="36812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CF9CBD-424A-364C-B427-ED1E1CDC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051" y="269301"/>
            <a:ext cx="379389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AC5900-F8DA-CF41-ABDE-DDD5C63A93A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979" y="1967558"/>
            <a:ext cx="4825653" cy="657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D35E5-5A13-1C4C-9319-4275AC29348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979" y="2771745"/>
            <a:ext cx="2346072" cy="1302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360AC-FBA7-0240-B03D-FB09EB2FC6C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488" y="4233189"/>
            <a:ext cx="2346072" cy="657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42E99B-BB95-4B4D-8F6F-B97F18A74F4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488" y="5068721"/>
            <a:ext cx="3248681" cy="6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865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6" y="386925"/>
            <a:ext cx="7429499" cy="61087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VOLTAGE-DIVIDER 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471" y="1580599"/>
            <a:ext cx="3293381" cy="3079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1701" y="1899795"/>
            <a:ext cx="1836622" cy="30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7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36B58-6414-4A3D-B3B7-D8F362DE3190}"/>
</file>

<file path=customXml/itemProps2.xml><?xml version="1.0" encoding="utf-8"?>
<ds:datastoreItem xmlns:ds="http://schemas.openxmlformats.org/officeDocument/2006/customXml" ds:itemID="{C04F9346-1202-415A-811A-CF30BC6D044A}"/>
</file>

<file path=customXml/itemProps3.xml><?xml version="1.0" encoding="utf-8"?>
<ds:datastoreItem xmlns:ds="http://schemas.openxmlformats.org/officeDocument/2006/customXml" ds:itemID="{6DD24267-9802-4626-9118-0819C258B8A3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989</TotalTime>
  <Words>108</Words>
  <Application>Microsoft Office PowerPoint</Application>
  <PresentationFormat>On-screen Show (4:3)</PresentationFormat>
  <Paragraphs>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Apple Chancery</vt:lpstr>
      <vt:lpstr>Arial</vt:lpstr>
      <vt:lpstr>Calibri</vt:lpstr>
      <vt:lpstr>Cambria</vt:lpstr>
      <vt:lpstr>Times New Roman</vt:lpstr>
      <vt:lpstr>TimesNewRomanPS</vt:lpstr>
      <vt:lpstr>AIUB</vt:lpstr>
      <vt:lpstr>PowerPoint Presentation</vt:lpstr>
      <vt:lpstr>EMITTER-BIAS CONFIGURATION </vt:lpstr>
      <vt:lpstr>BIAS STABILITY</vt:lpstr>
      <vt:lpstr>BASE–EMITTER LOOP</vt:lpstr>
      <vt:lpstr>PowerPoint Presentation</vt:lpstr>
      <vt:lpstr>COLLECTOR–EMITTER LOOP </vt:lpstr>
      <vt:lpstr>EXAMPLE</vt:lpstr>
      <vt:lpstr>EXAMPLE</vt:lpstr>
      <vt:lpstr>VOLTAGE-DIVIDER BIAS CONFIGURATION</vt:lpstr>
      <vt:lpstr>PowerPoint Presentation</vt:lpstr>
      <vt:lpstr>EXAMPLE</vt:lpstr>
      <vt:lpstr>EXAMPLE CONTD.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168</cp:revision>
  <dcterms:created xsi:type="dcterms:W3CDTF">2018-09-21T15:35:45Z</dcterms:created>
  <dcterms:modified xsi:type="dcterms:W3CDTF">2020-08-02T19:10:47Z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