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6" r:id="rId2"/>
    <p:sldId id="256" r:id="rId3"/>
    <p:sldId id="286" r:id="rId4"/>
    <p:sldId id="287" r:id="rId5"/>
    <p:sldId id="257" r:id="rId6"/>
    <p:sldId id="277" r:id="rId7"/>
    <p:sldId id="278" r:id="rId8"/>
    <p:sldId id="279" r:id="rId9"/>
    <p:sldId id="280" r:id="rId10"/>
    <p:sldId id="281" r:id="rId11"/>
    <p:sldId id="282" r:id="rId12"/>
    <p:sldId id="283" r:id="rId13"/>
    <p:sldId id="285" r:id="rId14"/>
    <p:sldId id="267" r:id="rId15"/>
    <p:sldId id="268" r:id="rId16"/>
    <p:sldId id="269" r:id="rId17"/>
    <p:sldId id="270" r:id="rId18"/>
    <p:sldId id="258" r:id="rId19"/>
    <p:sldId id="271" r:id="rId20"/>
    <p:sldId id="273" r:id="rId21"/>
    <p:sldId id="275" r:id="rId22"/>
    <p:sldId id="274" r:id="rId23"/>
    <p:sldId id="276"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148" autoAdjust="0"/>
  </p:normalViewPr>
  <p:slideViewPr>
    <p:cSldViewPr snapToGrid="0" snapToObjects="1">
      <p:cViewPr varScale="1">
        <p:scale>
          <a:sx n="87" d="100"/>
          <a:sy n="87" d="100"/>
        </p:scale>
        <p:origin x="182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9/13/21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9/13/21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9/13/21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masum-billah.net/" TargetMode="External"/><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4293483"/>
          </a:xfrm>
          <a:prstGeom prst="rect">
            <a:avLst/>
          </a:prstGeom>
          <a:noFill/>
        </p:spPr>
        <p:txBody>
          <a:bodyPr wrap="square" rtlCol="0">
            <a:spAutoFit/>
          </a:bodyPr>
          <a:lstStyle/>
          <a:p>
            <a:r>
              <a:rPr lang="en-US" sz="2500" b="1" dirty="0"/>
              <a:t>Md Masum </a:t>
            </a:r>
            <a:r>
              <a:rPr lang="en-US" sz="2500" b="1" dirty="0" err="1"/>
              <a:t>Billah</a:t>
            </a:r>
            <a:endParaRPr lang="en-US" sz="2500" b="1" dirty="0"/>
          </a:p>
          <a:p>
            <a:r>
              <a:rPr lang="en-US" sz="2500" dirty="0"/>
              <a:t>Lecturer</a:t>
            </a:r>
          </a:p>
          <a:p>
            <a:r>
              <a:rPr lang="en-US" sz="2500" dirty="0"/>
              <a:t>Department of Computer Science</a:t>
            </a:r>
          </a:p>
          <a:p>
            <a:r>
              <a:rPr lang="en-US" sz="2500" dirty="0"/>
              <a:t>Faculty of Science &amp; Technology</a:t>
            </a:r>
          </a:p>
          <a:p>
            <a:r>
              <a:rPr lang="en-US" sz="2500" dirty="0"/>
              <a:t>Office: D Building</a:t>
            </a:r>
          </a:p>
          <a:p>
            <a:r>
              <a:rPr lang="en-US" sz="2500" dirty="0"/>
              <a:t>Email: </a:t>
            </a:r>
            <a:r>
              <a:rPr lang="en-US" sz="2500" dirty="0">
                <a:hlinkClick r:id="rId2"/>
              </a:rPr>
              <a:t>billah.masumcu@aiub.edu</a:t>
            </a:r>
            <a:endParaRPr lang="en-US" sz="2500" dirty="0"/>
          </a:p>
          <a:p>
            <a:r>
              <a:rPr lang="en-US" sz="2500" dirty="0"/>
              <a:t>Website: </a:t>
            </a:r>
            <a:r>
              <a:rPr lang="en-US" sz="2500" dirty="0" err="1"/>
              <a:t>masum-billah.net</a:t>
            </a:r>
            <a:endParaRPr lang="en-US" sz="2500" dirty="0"/>
          </a:p>
          <a:p>
            <a:r>
              <a:rPr lang="en-US" sz="2500" dirty="0"/>
              <a:t>Mobile: 01646677086</a:t>
            </a:r>
          </a:p>
          <a:p>
            <a:r>
              <a:rPr lang="en-US" sz="2500" dirty="0"/>
              <a:t>American International University-Bangladesh (AIUB) </a:t>
            </a:r>
          </a:p>
          <a:p>
            <a:endParaRPr lang="en-US" sz="2400" dirty="0"/>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en-FI"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en-FI"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Mid-Term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Term Exam			:	40%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047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060364"/>
            <a:ext cx="8609414" cy="4122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Final 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Final Term </a:t>
            </a:r>
            <a:r>
              <a:rPr lang="en-US" sz="2800" dirty="0">
                <a:solidFill>
                  <a:sysClr val="windowText" lastClr="000000"/>
                </a:solidFill>
                <a:latin typeface="Calibri"/>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40</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
                <a:srgbClr val="FF0000"/>
              </a:buClr>
              <a:buSzTx/>
              <a:buFont typeface="Wingdings" pitchFamily="2" charset="2"/>
              <a:buChar char="§"/>
              <a:tabLst/>
              <a:defRPr/>
            </a:pPr>
            <a:r>
              <a:rPr kumimoji="0" lang="en-US" sz="2800" b="1" i="0" u="none" strike="noStrike" kern="1200" cap="none" spc="0" normalizeH="0" baseline="0" noProof="0" dirty="0">
                <a:ln>
                  <a:noFill/>
                </a:ln>
                <a:solidFill>
                  <a:srgbClr val="0000FF"/>
                </a:solidFill>
                <a:effectLst/>
                <a:uLnTx/>
                <a:uFillTx/>
                <a:latin typeface="Calibri"/>
                <a:ea typeface="+mn-ea"/>
                <a:cs typeface="+mn-cs"/>
              </a:rPr>
              <a:t>Grand Final = </a:t>
            </a:r>
            <a:r>
              <a:rPr kumimoji="0" lang="en-US" sz="2800" b="1" i="0" u="none" strike="noStrike" kern="1200" cap="none" spc="0" normalizeH="0" baseline="0" noProof="0" dirty="0">
                <a:ln>
                  <a:noFill/>
                </a:ln>
                <a:solidFill>
                  <a:srgbClr val="FF0000"/>
                </a:solidFill>
                <a:effectLst/>
                <a:uLnTx/>
                <a:uFillTx/>
                <a:latin typeface="Calibri"/>
                <a:ea typeface="+mn-ea"/>
                <a:cs typeface="+mn-cs"/>
              </a:rPr>
              <a:t>40%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Midterm + </a:t>
            </a:r>
            <a:r>
              <a:rPr kumimoji="0" lang="en-US" sz="2800" b="1" i="0" u="none" strike="noStrike" kern="1200" cap="none" spc="0" normalizeH="0" baseline="0" noProof="0" dirty="0">
                <a:ln>
                  <a:noFill/>
                </a:ln>
                <a:solidFill>
                  <a:srgbClr val="FF0000"/>
                </a:solidFill>
                <a:effectLst/>
                <a:uLnTx/>
                <a:uFillTx/>
                <a:latin typeface="Calibri"/>
                <a:ea typeface="+mn-ea"/>
                <a:cs typeface="+mn-cs"/>
              </a:rPr>
              <a:t>60%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Final Term</a:t>
            </a:r>
          </a:p>
        </p:txBody>
      </p:sp>
    </p:spTree>
    <p:extLst>
      <p:ext uri="{BB962C8B-B14F-4D97-AF65-F5344CB8AC3E}">
        <p14:creationId xmlns:p14="http://schemas.microsoft.com/office/powerpoint/2010/main" val="161837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en-FI" dirty="0"/>
          </a:p>
        </p:txBody>
      </p:sp>
    </p:spTree>
    <p:extLst>
      <p:ext uri="{BB962C8B-B14F-4D97-AF65-F5344CB8AC3E}">
        <p14:creationId xmlns:p14="http://schemas.microsoft.com/office/powerpoint/2010/main" val="313215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en-FI" dirty="0"/>
          </a:p>
        </p:txBody>
      </p:sp>
    </p:spTree>
    <p:extLst>
      <p:ext uri="{BB962C8B-B14F-4D97-AF65-F5344CB8AC3E}">
        <p14:creationId xmlns:p14="http://schemas.microsoft.com/office/powerpoint/2010/main" val="306150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6340197"/>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p>
          <a:p>
            <a:pPr marL="914400" lvl="1" indent="-457200">
              <a:buFont typeface="Wingdings" panose="05000000000000000000" pitchFamily="2" charset="2"/>
              <a:buChar char="§"/>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191129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4226746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a:stretch>
            <a:fillRect/>
          </a:stretch>
        </p:blipFill>
        <p:spPr>
          <a:xfrm>
            <a:off x="1154061" y="2365492"/>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51553836"/>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hlinkClick r:id="rId3"/>
                        </a:rPr>
                        <a:t>https://masum-billah</a:t>
                      </a:r>
                      <a:r>
                        <a:rPr lang="en-US" i="1">
                          <a:hlinkClick r:id="rId3"/>
                        </a:rPr>
                        <a:t>.net</a:t>
                      </a:r>
                      <a:endParaRPr lang="en-US" i="1"/>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Tree>
    <p:extLst>
      <p:ext uri="{BB962C8B-B14F-4D97-AF65-F5344CB8AC3E}">
        <p14:creationId xmlns:p14="http://schemas.microsoft.com/office/powerpoint/2010/main" val="11763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1310653130"/>
              </p:ext>
            </p:extLst>
          </p:nvPr>
        </p:nvGraphicFramePr>
        <p:xfrm>
          <a:off x="1117600" y="1396999"/>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a16="http://schemas.microsoft.com/office/drawing/2014/main" val="4252023846"/>
                    </a:ext>
                  </a:extLst>
                </a:gridCol>
                <a:gridCol w="3365362">
                  <a:extLst>
                    <a:ext uri="{9D8B030D-6E8A-4147-A177-3AD203B41FA5}">
                      <a16:colId xmlns:a16="http://schemas.microsoft.com/office/drawing/2014/main" val="1648789278"/>
                    </a:ext>
                  </a:extLst>
                </a:gridCol>
              </a:tblGrid>
              <a:tr h="47065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a16="http://schemas.microsoft.com/office/drawing/2014/main" val="2716806047"/>
                  </a:ext>
                </a:extLst>
              </a:tr>
              <a:tr h="812361">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a16="http://schemas.microsoft.com/office/drawing/2014/main" val="775039052"/>
                  </a:ext>
                </a:extLst>
              </a:tr>
              <a:tr h="1160515">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p:txBody>
      </p:sp>
      <p:sp>
        <p:nvSpPr>
          <p:cNvPr id="2" name="TextBox 1">
            <a:extLst>
              <a:ext uri="{FF2B5EF4-FFF2-40B4-BE49-F238E27FC236}">
                <a16:creationId xmlns:a16="http://schemas.microsoft.com/office/drawing/2014/main" id="{23D0D46D-C43F-EE46-A33E-4B30CD0C1F82}"/>
              </a:ext>
            </a:extLst>
          </p:cNvPr>
          <p:cNvSpPr txBox="1"/>
          <p:nvPr/>
        </p:nvSpPr>
        <p:spPr>
          <a:xfrm>
            <a:off x="10319657" y="4760686"/>
            <a:ext cx="184731" cy="369332"/>
          </a:xfrm>
          <a:prstGeom prst="rect">
            <a:avLst/>
          </a:prstGeom>
          <a:noFill/>
        </p:spPr>
        <p:txBody>
          <a:bodyPr wrap="none" rtlCol="0">
            <a:spAutoFit/>
          </a:bodyPr>
          <a:lstStyle/>
          <a:p>
            <a:endParaRPr lang="en-BD"/>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2385268"/>
          </a:xfrm>
          <a:prstGeom prst="rect">
            <a:avLst/>
          </a:prstGeom>
          <a:noFill/>
        </p:spPr>
        <p:txBody>
          <a:bodyPr wrap="square" rtlCol="0">
            <a:spAutoFit/>
          </a:bodyPr>
          <a:lstStyle/>
          <a:p>
            <a:pPr>
              <a:buFont typeface="Wingdings" panose="05000000000000000000" pitchFamily="2" charset="2"/>
              <a:buChar char="Ø"/>
            </a:pPr>
            <a:r>
              <a:rPr lang="en-US" sz="2500" b="1" dirty="0"/>
              <a:t>M.Sc. in Computer Engineering</a:t>
            </a:r>
          </a:p>
          <a:p>
            <a:r>
              <a:rPr lang="en-US" sz="2500" dirty="0"/>
              <a:t>Major: Embedded Systems</a:t>
            </a:r>
          </a:p>
          <a:p>
            <a:r>
              <a:rPr lang="en-US" sz="2500" dirty="0"/>
              <a:t>University of Duisburg-Essen, Germany</a:t>
            </a:r>
            <a:endParaRPr lang="en-US" sz="2500" b="1" dirty="0"/>
          </a:p>
          <a:p>
            <a:pPr>
              <a:buFont typeface="Wingdings" panose="05000000000000000000" pitchFamily="2" charset="2"/>
              <a:buChar char="Ø"/>
            </a:pPr>
            <a:r>
              <a:rPr lang="en-US" sz="2500" b="1" dirty="0"/>
              <a:t>B.Sc. in Computer Science &amp; Engineering</a:t>
            </a:r>
          </a:p>
          <a:p>
            <a:r>
              <a:rPr lang="en-US" sz="2500" dirty="0"/>
              <a:t>University of Chittagong</a:t>
            </a:r>
            <a:endParaRPr lang="en-US" sz="2500" b="1" dirty="0"/>
          </a:p>
          <a:p>
            <a:endParaRPr lang="en-US" sz="2400" dirty="0"/>
          </a:p>
        </p:txBody>
      </p:sp>
    </p:spTree>
    <p:extLst>
      <p:ext uri="{BB962C8B-B14F-4D97-AF65-F5344CB8AC3E}">
        <p14:creationId xmlns:p14="http://schemas.microsoft.com/office/powerpoint/2010/main" val="425084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1815882"/>
          </a:xfrm>
          <a:prstGeom prst="rect">
            <a:avLst/>
          </a:prstGeom>
          <a:noFill/>
        </p:spPr>
        <p:txBody>
          <a:bodyPr wrap="square" rtlCol="0">
            <a:spAutoFit/>
          </a:bodyPr>
          <a:lstStyle/>
          <a:p>
            <a:pPr marL="457200" indent="-457200">
              <a:buFont typeface="Wingdings" pitchFamily="2" charset="2"/>
              <a:buChar char="Ø"/>
            </a:pPr>
            <a:r>
              <a:rPr lang="en-US" sz="2800" dirty="0"/>
              <a:t>IoT</a:t>
            </a:r>
          </a:p>
          <a:p>
            <a:pPr marL="457200" indent="-457200">
              <a:buFont typeface="Wingdings" pitchFamily="2" charset="2"/>
              <a:buChar char="Ø"/>
            </a:pPr>
            <a:r>
              <a:rPr lang="en-US" sz="2800" dirty="0"/>
              <a:t>Machine Learning</a:t>
            </a:r>
          </a:p>
          <a:p>
            <a:pPr marL="457200" indent="-457200">
              <a:buFont typeface="Wingdings" pitchFamily="2" charset="2"/>
              <a:buChar char="Ø"/>
            </a:pPr>
            <a:r>
              <a:rPr lang="en-US" sz="2800" dirty="0"/>
              <a:t>Data Science</a:t>
            </a:r>
          </a:p>
          <a:p>
            <a:pPr marL="457200" indent="-457200">
              <a:buFont typeface="Wingdings" pitchFamily="2" charset="2"/>
              <a:buChar char="Ø"/>
            </a:pPr>
            <a:r>
              <a:rPr lang="en-US" sz="2800" dirty="0"/>
              <a:t>Deep Learning</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en-FI" sz="2400" dirty="0"/>
          </a:p>
        </p:txBody>
      </p:sp>
    </p:spTree>
    <p:extLst>
      <p:ext uri="{BB962C8B-B14F-4D97-AF65-F5344CB8AC3E}">
        <p14:creationId xmlns:p14="http://schemas.microsoft.com/office/powerpoint/2010/main" val="35171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FI" sz="2400" dirty="0"/>
          </a:p>
        </p:txBody>
      </p:sp>
    </p:spTree>
    <p:extLst>
      <p:ext uri="{BB962C8B-B14F-4D97-AF65-F5344CB8AC3E}">
        <p14:creationId xmlns:p14="http://schemas.microsoft.com/office/powerpoint/2010/main" val="204866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en-FI" sz="2000" dirty="0"/>
          </a:p>
        </p:txBody>
      </p:sp>
    </p:spTree>
    <p:extLst>
      <p:ext uri="{BB962C8B-B14F-4D97-AF65-F5344CB8AC3E}">
        <p14:creationId xmlns:p14="http://schemas.microsoft.com/office/powerpoint/2010/main" val="313591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6afed2ec8d7c2ae3323129529aab29c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b1d0d3719f2fe6f5fbec3fc1cf85ce57"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BDC7DC-04E5-4F19-A1F3-7621A7E5199C}"/>
</file>

<file path=customXml/itemProps2.xml><?xml version="1.0" encoding="utf-8"?>
<ds:datastoreItem xmlns:ds="http://schemas.openxmlformats.org/officeDocument/2006/customXml" ds:itemID="{09C008E1-4D4E-46F5-BDB4-B86F6A9B362B}"/>
</file>

<file path=customXml/itemProps3.xml><?xml version="1.0" encoding="utf-8"?>
<ds:datastoreItem xmlns:ds="http://schemas.openxmlformats.org/officeDocument/2006/customXml" ds:itemID="{98601550-FEB1-4C2A-9BC4-B6050929A636}"/>
</file>

<file path=docProps/app.xml><?xml version="1.0" encoding="utf-8"?>
<Properties xmlns="http://schemas.openxmlformats.org/officeDocument/2006/extended-properties" xmlns:vt="http://schemas.openxmlformats.org/officeDocument/2006/docPropsVTypes">
  <TotalTime>5474</TotalTime>
  <Words>1096</Words>
  <Application>Microsoft Macintosh PowerPoint</Application>
  <PresentationFormat>On-screen Show (4:3)</PresentationFormat>
  <Paragraphs>231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Wingdings</vt:lpstr>
      <vt:lpstr>Spectrum</vt:lpstr>
      <vt:lpstr>Introduction of Lecturer</vt:lpstr>
      <vt:lpstr>Introduction To Compiler</vt:lpstr>
      <vt:lpstr>Introduction of Lecturer</vt:lpstr>
      <vt:lpstr>Introduction of Lecturer</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Md. Masum Billah</cp:lastModifiedBy>
  <cp:revision>49</cp:revision>
  <dcterms:created xsi:type="dcterms:W3CDTF">2020-04-25T17:58:10Z</dcterms:created>
  <dcterms:modified xsi:type="dcterms:W3CDTF">2021-09-13T08:04:24Z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