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32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1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82AD7-C611-44BD-BFF5-86417C08D237}" v="2" dt="2020-11-11T05:33:22.1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O KUMAR SAHA" userId="S::18-38849-3@student.aiub.edu::f08504f8-b1fb-4963-9b00-e6355449dc75" providerId="AD" clId="Web-{FAF82AD7-C611-44BD-BFF5-86417C08D237}"/>
    <pc:docChg chg="modSld">
      <pc:chgData name="PARTHO KUMAR SAHA" userId="S::18-38849-3@student.aiub.edu::f08504f8-b1fb-4963-9b00-e6355449dc75" providerId="AD" clId="Web-{FAF82AD7-C611-44BD-BFF5-86417C08D237}" dt="2020-11-11T05:33:22.110" v="1" actId="1076"/>
      <pc:docMkLst>
        <pc:docMk/>
      </pc:docMkLst>
      <pc:sldChg chg="modSp">
        <pc:chgData name="PARTHO KUMAR SAHA" userId="S::18-38849-3@student.aiub.edu::f08504f8-b1fb-4963-9b00-e6355449dc75" providerId="AD" clId="Web-{FAF82AD7-C611-44BD-BFF5-86417C08D237}" dt="2020-11-11T05:33:22.110" v="1" actId="1076"/>
        <pc:sldMkLst>
          <pc:docMk/>
          <pc:sldMk cId="3220642779" sldId="305"/>
        </pc:sldMkLst>
        <pc:picChg chg="mod">
          <ac:chgData name="PARTHO KUMAR SAHA" userId="S::18-38849-3@student.aiub.edu::f08504f8-b1fb-4963-9b00-e6355449dc75" providerId="AD" clId="Web-{FAF82AD7-C611-44BD-BFF5-86417C08D237}" dt="2020-11-11T05:33:22.110" v="1" actId="1076"/>
          <ac:picMkLst>
            <pc:docMk/>
            <pc:sldMk cId="3220642779" sldId="305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B63D7-A15A-DE43-8239-08FF9B9A7320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3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37F77-D18D-C24C-9050-24B1324B1B4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9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E5362-8244-4446-AB70-802C6B2185F9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6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51F6A-0BC3-7F4C-9A40-A59C045F6C51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45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096BC3-2F3B-714E-822B-07EBB070915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14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EFBE8-80E7-7847-8B54-1C65253B5300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1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72620-E91B-074E-9EF3-BAC2FD1CAA10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30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6ECB-5610-604B-AA00-6634F51F1DFC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C2DD8-02DC-424C-BF2D-A93A9E17CD49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B0BB23-62BD-9D44-99AA-015F4CC505B9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53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9D5C6-2B55-2F4B-96D1-3047F3AC62D6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38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5C7F89-A0C6-794B-8893-3D4689FE65BF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393136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</p:spTree>
    <p:extLst>
      <p:ext uri="{BB962C8B-B14F-4D97-AF65-F5344CB8AC3E}">
        <p14:creationId xmlns:p14="http://schemas.microsoft.com/office/powerpoint/2010/main" val="2274564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386544"/>
            <a:ext cx="7615451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is obtained at emitter terminal.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characteristic of common-collector configuration is similar with common-emitter configuration.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Common-collector circuit configuration is provided with the load resistor connected from emitter to ground.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primarily for impedance-matching purpose since it has high input impedance and low output impedance.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71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813" y="1253278"/>
            <a:ext cx="5236169" cy="41513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3E83EB-DA63-8147-8DD7-39566D1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21230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1904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BJT transistor used as an amplifier. Thus it is important to notice the limits of operations.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rules that need to be followed for BJT transistor used as an amplifier. The rules are: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need to operate in active region!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2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11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proper biasing of the common-base configuration in the active region can be determined quickly using the approximation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assuming for the moment that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mA.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is the configuration of Fig. 3.11 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the polarities will be reversed.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  <a:blipFill>
                <a:blip r:embed="rId2"/>
                <a:stretch>
                  <a:fillRect l="-477" t="-621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7999" y="1583994"/>
            <a:ext cx="2946797" cy="30503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C1F4AF-82E7-014D-924E-2D88CE556772}"/>
              </a:ext>
            </a:extLst>
          </p:cNvPr>
          <p:cNvSpPr txBox="1">
            <a:spLocks/>
          </p:cNvSpPr>
          <p:nvPr/>
        </p:nvSpPr>
        <p:spPr bwMode="auto">
          <a:xfrm>
            <a:off x="3303447" y="302260"/>
            <a:ext cx="2537105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90578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78" y="199821"/>
            <a:ext cx="581164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common or reference to both input and output terminals.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usually the terminal closest to or at ground potential.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amplifier design is using connection of CE due to the high gain for current and voltage.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 of characteristics are necessary to describe the behavior for CE: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(base terminal) and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(collector terminal) parameters.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64" y="303992"/>
            <a:ext cx="563427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342" r="-15" b="13271"/>
          <a:stretch/>
        </p:blipFill>
        <p:spPr>
          <a:xfrm>
            <a:off x="4907667" y="1221232"/>
            <a:ext cx="2592728" cy="390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A5C2A-6709-BF47-ABAF-A3E9825C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0000" b="13271"/>
          <a:stretch/>
        </p:blipFill>
        <p:spPr>
          <a:xfrm>
            <a:off x="1517027" y="1221232"/>
            <a:ext cx="2719307" cy="39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3" y="1214938"/>
            <a:ext cx="5039225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micro-amperes compared to milli-amperes of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flow when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0.7V for silicon and 0.3V for germanium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this value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small.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Base-emitter junction is forward bias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reduce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2170" y="1946268"/>
            <a:ext cx="3470377" cy="338774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4175" y="1072911"/>
            <a:ext cx="3406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characteristics for a</a:t>
            </a:r>
          </a:p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n-p-n transistor</a:t>
            </a:r>
          </a:p>
        </p:txBody>
      </p:sp>
    </p:spTree>
    <p:extLst>
      <p:ext uri="{BB962C8B-B14F-4D97-AF65-F5344CB8AC3E}">
        <p14:creationId xmlns:p14="http://schemas.microsoft.com/office/powerpoint/2010/main" val="9366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5097" y="1814672"/>
            <a:ext cx="4622006" cy="3657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3" y="1247513"/>
            <a:ext cx="4392894" cy="4084911"/>
          </a:xfrm>
        </p:spPr>
        <p:txBody>
          <a:bodyPr>
            <a:noAutofit/>
          </a:bodyPr>
          <a:lstStyle/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linearly with increasing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  <a:p>
            <a:endParaRPr lang="en-US" alt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CESAT,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constant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16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uA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is very small compare to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(mA). Small increase in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cause big increase in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65502" y="1063105"/>
            <a:ext cx="3806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marL="342900" indent="-342900" algn="ctr" eaLnBrk="1" hangingPunct="1"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Output characteristics for a</a:t>
            </a:r>
          </a:p>
          <a:p>
            <a:r>
              <a:rPr lang="en-US" altLang="en-US" dirty="0"/>
              <a:t>common-emitter n-p-n transistor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6BC95A-ED1F-F340-BBC0-CA92072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7170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647366"/>
              </p:ext>
            </p:extLst>
          </p:nvPr>
        </p:nvGraphicFramePr>
        <p:xfrm>
          <a:off x="931070" y="1583531"/>
          <a:ext cx="7508028" cy="3628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2676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is forward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biased, thus the values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big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µA is to be avoided if an undistorted output signal is required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junction is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small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and CB junctions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employed for voltage,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and power amplification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when the transistor is used a logic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switch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zero, during this condition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where this is the current flow when BE is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endParaRPr lang="en-US" sz="1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avoid this region when the transistor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A5AE14F-67AF-D94C-A825-7A012B8A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7428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353" y="328394"/>
            <a:ext cx="59583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BETA (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) OR AMPLIFICATION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08" y="126234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dc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dc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dc beta (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which is dc current gain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a particular operating point, Q-point (quiescent point). 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defined by the following equation:</a:t>
            </a: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sheet, 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 is derived from ac hybrid equivalent circuit. FE are derived from forward-current amplification and common-emitter configuration respectively.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 conditions an ac beta has been defined as the changes of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compared to the changes of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operating point.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5639" y="2242377"/>
            <a:ext cx="1079026" cy="751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0" y="4842984"/>
            <a:ext cx="1926877" cy="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8" y="327142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RELATIONSHIP ANALYSIS BETWEEN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α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AND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283" y="1248365"/>
            <a:ext cx="7027255" cy="735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8447" y="2114149"/>
            <a:ext cx="5263825" cy="230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3533" y="4805786"/>
            <a:ext cx="1326836" cy="803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115" y="4805786"/>
            <a:ext cx="1360361" cy="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2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D1821-7608-4F24-A0D6-23CEB58882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D750A6-52B7-4CEC-A742-6ECDFC85E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7449C-EFB1-4A10-91E9-6828FD02E7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1032</TotalTime>
  <Words>666</Words>
  <Application>Microsoft Office PowerPoint</Application>
  <PresentationFormat>On-screen Show (4:3)</PresentationFormat>
  <Paragraphs>83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AIUB</vt:lpstr>
      <vt:lpstr>PowerPoint Presentation</vt:lpstr>
      <vt:lpstr>PowerPoint Presentation</vt:lpstr>
      <vt:lpstr>COMMON-EMITTER CONFIGURATION</vt:lpstr>
      <vt:lpstr>COMMON-EMITTER CONFIGURATION</vt:lpstr>
      <vt:lpstr>COMMON-EMITTER CONFIGURATION</vt:lpstr>
      <vt:lpstr>COMMON-EMITTER CONFIGURATION</vt:lpstr>
      <vt:lpstr>COMMON-EMITTER CONFIGURATION</vt:lpstr>
      <vt:lpstr>BETA (β) OR AMPLIFICATION FACTOR</vt:lpstr>
      <vt:lpstr>RELATIONSHIP ANALYSIS BETWEEN α AND β </vt:lpstr>
      <vt:lpstr>COMMON–COLLECTOR CONFIGURATION</vt:lpstr>
      <vt:lpstr>COMMON–COLLECTOR CONFIGURATION</vt:lpstr>
      <vt:lpstr>LIMITS OF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126</cp:revision>
  <dcterms:created xsi:type="dcterms:W3CDTF">2018-09-21T15:35:45Z</dcterms:created>
  <dcterms:modified xsi:type="dcterms:W3CDTF">2020-11-11T05:33:26Z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