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5"/>
  </p:notesMasterIdLst>
  <p:sldIdLst>
    <p:sldId id="256" r:id="rId2"/>
    <p:sldId id="257" r:id="rId3"/>
    <p:sldId id="266" r:id="rId4"/>
    <p:sldId id="268" r:id="rId5"/>
    <p:sldId id="269" r:id="rId6"/>
    <p:sldId id="270" r:id="rId7"/>
    <p:sldId id="271" r:id="rId8"/>
    <p:sldId id="272" r:id="rId9"/>
    <p:sldId id="290" r:id="rId10"/>
    <p:sldId id="291" r:id="rId11"/>
    <p:sldId id="273" r:id="rId12"/>
    <p:sldId id="274" r:id="rId13"/>
    <p:sldId id="275" r:id="rId14"/>
    <p:sldId id="289" r:id="rId15"/>
    <p:sldId id="276" r:id="rId16"/>
    <p:sldId id="277" r:id="rId17"/>
    <p:sldId id="278" r:id="rId18"/>
    <p:sldId id="279" r:id="rId19"/>
    <p:sldId id="281" r:id="rId20"/>
    <p:sldId id="282" r:id="rId21"/>
    <p:sldId id="283" r:id="rId22"/>
    <p:sldId id="284" r:id="rId23"/>
    <p:sldId id="285" r:id="rId24"/>
    <p:sldId id="286" r:id="rId25"/>
    <p:sldId id="287" r:id="rId26"/>
    <p:sldId id="288" r:id="rId27"/>
    <p:sldId id="258" r:id="rId28"/>
    <p:sldId id="292" r:id="rId29"/>
    <p:sldId id="293" r:id="rId30"/>
    <p:sldId id="294" r:id="rId31"/>
    <p:sldId id="295" r:id="rId32"/>
    <p:sldId id="296" r:id="rId33"/>
    <p:sldId id="324" r:id="rId34"/>
    <p:sldId id="325" r:id="rId35"/>
    <p:sldId id="297" r:id="rId36"/>
    <p:sldId id="298" r:id="rId37"/>
    <p:sldId id="299" r:id="rId38"/>
    <p:sldId id="326" r:id="rId39"/>
    <p:sldId id="327" r:id="rId40"/>
    <p:sldId id="328" r:id="rId41"/>
    <p:sldId id="300" r:id="rId42"/>
    <p:sldId id="301" r:id="rId43"/>
    <p:sldId id="302" r:id="rId44"/>
    <p:sldId id="321" r:id="rId45"/>
    <p:sldId id="322" r:id="rId46"/>
    <p:sldId id="323" r:id="rId47"/>
    <p:sldId id="267" r:id="rId48"/>
    <p:sldId id="303" r:id="rId49"/>
    <p:sldId id="329" r:id="rId50"/>
    <p:sldId id="330" r:id="rId51"/>
    <p:sldId id="264" r:id="rId52"/>
    <p:sldId id="265" r:id="rId53"/>
    <p:sldId id="305" r:id="rId5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191" autoAdjust="0"/>
    <p:restoredTop sz="94724"/>
  </p:normalViewPr>
  <p:slideViewPr>
    <p:cSldViewPr snapToGrid="0" snapToObjects="1">
      <p:cViewPr varScale="1">
        <p:scale>
          <a:sx n="82" d="100"/>
          <a:sy n="82" d="100"/>
        </p:scale>
        <p:origin x="1541" y="6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63" Type="http://schemas.openxmlformats.org/officeDocument/2006/relationships/customXml" Target="../customXml/item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customXml" Target="../customXml/item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 " userId="7df7294e-d88c-40ba-90e5-79451dd84eeb" providerId="ADAL" clId="{865E8905-3A9F-4DF8-BE85-8764B14DC0D4}"/>
  </pc:docChgLst>
  <pc:docChgLst>
    <pc:chgData name="MD. ISMAIL HOSSEN" userId="a4e88416-0835-49b4-bf11-1bffe063ddad" providerId="ADAL" clId="{C438C026-706E-44D2-9655-C0F837AA6D7F}"/>
    <pc:docChg chg="custSel delSld modSld">
      <pc:chgData name="MD. ISMAIL HOSSEN" userId="a4e88416-0835-49b4-bf11-1bffe063ddad" providerId="ADAL" clId="{C438C026-706E-44D2-9655-C0F837AA6D7F}" dt="2021-09-16T00:46:28.714" v="70" actId="20577"/>
      <pc:docMkLst>
        <pc:docMk/>
      </pc:docMkLst>
      <pc:sldChg chg="modSp">
        <pc:chgData name="MD. ISMAIL HOSSEN" userId="a4e88416-0835-49b4-bf11-1bffe063ddad" providerId="ADAL" clId="{C438C026-706E-44D2-9655-C0F837AA6D7F}" dt="2021-09-16T00:43:36.169" v="28" actId="20577"/>
        <pc:sldMkLst>
          <pc:docMk/>
          <pc:sldMk cId="700707328" sldId="256"/>
        </pc:sldMkLst>
        <pc:graphicFrameChg chg="modGraphic">
          <ac:chgData name="MD. ISMAIL HOSSEN" userId="a4e88416-0835-49b4-bf11-1bffe063ddad" providerId="ADAL" clId="{C438C026-706E-44D2-9655-C0F837AA6D7F}" dt="2021-09-16T00:43:36.169" v="28" actId="20577"/>
          <ac:graphicFrameMkLst>
            <pc:docMk/>
            <pc:sldMk cId="700707328" sldId="256"/>
            <ac:graphicFrameMk id="7" creationId="{29FF08AD-7519-4C4A-8E0D-640DF5BB5E58}"/>
          </ac:graphicFrameMkLst>
        </pc:graphicFrameChg>
      </pc:sldChg>
      <pc:sldChg chg="modSp">
        <pc:chgData name="MD. ISMAIL HOSSEN" userId="a4e88416-0835-49b4-bf11-1bffe063ddad" providerId="ADAL" clId="{C438C026-706E-44D2-9655-C0F837AA6D7F}" dt="2021-09-16T00:46:28.714" v="70" actId="20577"/>
        <pc:sldMkLst>
          <pc:docMk/>
          <pc:sldMk cId="2427856683" sldId="272"/>
        </pc:sldMkLst>
        <pc:spChg chg="mod">
          <ac:chgData name="MD. ISMAIL HOSSEN" userId="a4e88416-0835-49b4-bf11-1bffe063ddad" providerId="ADAL" clId="{C438C026-706E-44D2-9655-C0F837AA6D7F}" dt="2021-09-16T00:46:28.714" v="70" actId="20577"/>
          <ac:spMkLst>
            <pc:docMk/>
            <pc:sldMk cId="2427856683" sldId="272"/>
            <ac:spMk id="3" creationId="{CCCED879-F5B9-4F0F-9A2F-5DBF08609B42}"/>
          </ac:spMkLst>
        </pc:spChg>
      </pc:sldChg>
      <pc:sldChg chg="del">
        <pc:chgData name="MD. ISMAIL HOSSEN" userId="a4e88416-0835-49b4-bf11-1bffe063ddad" providerId="ADAL" clId="{C438C026-706E-44D2-9655-C0F837AA6D7F}" dt="2021-09-16T00:44:39.058" v="29" actId="2696"/>
        <pc:sldMkLst>
          <pc:docMk/>
          <pc:sldMk cId="206245272" sldId="280"/>
        </pc:sldMkLst>
      </pc:sldChg>
    </pc:docChg>
  </pc:docChgLst>
  <pc:docChgLst>
    <pc:chgData name="Victor Stany Rozario" userId="dbb37ec6-3e12-44d7-b04d-09b867830cae" providerId="ADAL" clId="{35914702-D904-4047-9C74-0D4E9FEB85DC}"/>
  </pc:docChgLst>
  <pc:docChgLst>
    <pc:chgData name="Victor Stany Rozario" userId="dbb37ec6-3e12-44d7-b04d-09b867830cae" providerId="ADAL" clId="{AE765936-D684-473F-9FF7-B10A75088830}"/>
  </pc:docChgLst>
  <pc:docChgLst>
    <pc:chgData name="Victor Stany Rozario" userId="dbb37ec6-3e12-44d7-b04d-09b867830cae" providerId="ADAL" clId="{A7671CF9-BA8A-41E2-AF27-01DB12DDB948}"/>
  </pc:docChgLst>
  <pc:docChgLst>
    <pc:chgData name="Victor Stany Rozario" userId="dbb37ec6-3e12-44d7-b04d-09b867830cae" providerId="ADAL" clId="{5AC6873E-3162-49B3-9085-825B806E6BED}"/>
  </pc:docChgLst>
</pc:chgInfo>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03C464F-5113-458B-BB19-1F0D3D37094E}" type="doc">
      <dgm:prSet loTypeId="urn:microsoft.com/office/officeart/2016/7/layout/VerticalSolidActionList" loCatId="List" qsTypeId="urn:microsoft.com/office/officeart/2005/8/quickstyle/simple2" qsCatId="simple" csTypeId="urn:microsoft.com/office/officeart/2005/8/colors/accent0_3" csCatId="mainScheme" phldr="1"/>
      <dgm:spPr/>
      <dgm:t>
        <a:bodyPr/>
        <a:lstStyle/>
        <a:p>
          <a:endParaRPr lang="en-US"/>
        </a:p>
      </dgm:t>
    </dgm:pt>
    <dgm:pt modelId="{B23E4F2C-F714-47A3-B542-83E0663547C3}">
      <dgm:prSet custT="1"/>
      <dgm:spPr>
        <a:ln w="6350"/>
      </dgm:spPr>
      <dgm:t>
        <a:bodyPr/>
        <a:lstStyle/>
        <a:p>
          <a:r>
            <a:rPr lang="en-US" sz="1600" dirty="0"/>
            <a:t>Sustain</a:t>
          </a:r>
        </a:p>
      </dgm:t>
    </dgm:pt>
    <dgm:pt modelId="{641F9B4E-808A-46B7-9C86-7F8D3A189734}" type="parTrans" cxnId="{50CC398D-51EE-4D42-9DBE-9A4E6031D916}">
      <dgm:prSet/>
      <dgm:spPr/>
      <dgm:t>
        <a:bodyPr/>
        <a:lstStyle/>
        <a:p>
          <a:endParaRPr lang="en-US" sz="2000"/>
        </a:p>
      </dgm:t>
    </dgm:pt>
    <dgm:pt modelId="{C5837E99-1BF3-480B-8ECD-6552F24A8C39}" type="sibTrans" cxnId="{50CC398D-51EE-4D42-9DBE-9A4E6031D916}">
      <dgm:prSet/>
      <dgm:spPr/>
      <dgm:t>
        <a:bodyPr/>
        <a:lstStyle/>
        <a:p>
          <a:endParaRPr lang="en-US" sz="2000"/>
        </a:p>
      </dgm:t>
    </dgm:pt>
    <dgm:pt modelId="{E11782C5-EF9D-443C-AE49-B05D057174EB}">
      <dgm:prSet custT="1"/>
      <dgm:spPr/>
      <dgm:t>
        <a:bodyPr/>
        <a:lstStyle/>
        <a:p>
          <a:r>
            <a:rPr lang="en-US" sz="1200"/>
            <a:t>Sustain development and progress of the university </a:t>
          </a:r>
        </a:p>
      </dgm:t>
    </dgm:pt>
    <dgm:pt modelId="{66EF7F4A-CEE2-4A2F-A8DF-E0F8F946FFB2}" type="parTrans" cxnId="{04F233EC-EB19-488B-9B2D-E2F4518205AD}">
      <dgm:prSet/>
      <dgm:spPr/>
      <dgm:t>
        <a:bodyPr/>
        <a:lstStyle/>
        <a:p>
          <a:endParaRPr lang="en-US" sz="2000"/>
        </a:p>
      </dgm:t>
    </dgm:pt>
    <dgm:pt modelId="{A8F2CAE9-CDEE-4DD3-B76E-6460FB47B98A}" type="sibTrans" cxnId="{04F233EC-EB19-488B-9B2D-E2F4518205AD}">
      <dgm:prSet/>
      <dgm:spPr/>
      <dgm:t>
        <a:bodyPr/>
        <a:lstStyle/>
        <a:p>
          <a:endParaRPr lang="en-US" sz="2000"/>
        </a:p>
      </dgm:t>
    </dgm:pt>
    <dgm:pt modelId="{70BC542C-D4A5-4761-A46E-0FEE69E4F26E}">
      <dgm:prSet custT="1"/>
      <dgm:spPr>
        <a:ln w="6350"/>
      </dgm:spPr>
      <dgm:t>
        <a:bodyPr/>
        <a:lstStyle/>
        <a:p>
          <a:r>
            <a:rPr lang="en-US" sz="1600" dirty="0"/>
            <a:t>Continue</a:t>
          </a:r>
        </a:p>
      </dgm:t>
    </dgm:pt>
    <dgm:pt modelId="{61438037-B8F8-4825-B973-A47923555B68}" type="parTrans" cxnId="{A7AAB4C4-63C2-484C-88EB-8EC3D45F4419}">
      <dgm:prSet/>
      <dgm:spPr/>
      <dgm:t>
        <a:bodyPr/>
        <a:lstStyle/>
        <a:p>
          <a:endParaRPr lang="en-US" sz="2000"/>
        </a:p>
      </dgm:t>
    </dgm:pt>
    <dgm:pt modelId="{80D5079A-98E6-427D-B825-527ADAF7502B}" type="sibTrans" cxnId="{A7AAB4C4-63C2-484C-88EB-8EC3D45F4419}">
      <dgm:prSet/>
      <dgm:spPr/>
      <dgm:t>
        <a:bodyPr/>
        <a:lstStyle/>
        <a:p>
          <a:endParaRPr lang="en-US" sz="2000"/>
        </a:p>
      </dgm:t>
    </dgm:pt>
    <dgm:pt modelId="{45E02EE8-5EB6-4FBB-AA45-3C7AF73497D3}">
      <dgm:prSet custT="1"/>
      <dgm:spPr/>
      <dgm:t>
        <a:bodyPr/>
        <a:lstStyle/>
        <a:p>
          <a:r>
            <a:rPr lang="en-US" sz="1200"/>
            <a:t>Continue to upgrade educational services and facilities responsive of the demands for change and needs of the society </a:t>
          </a:r>
        </a:p>
      </dgm:t>
    </dgm:pt>
    <dgm:pt modelId="{2A517241-C902-49F8-A4FC-0D1D1884978C}" type="parTrans" cxnId="{15DEB645-9CC2-43AF-9FD8-E361DE902EDB}">
      <dgm:prSet/>
      <dgm:spPr/>
      <dgm:t>
        <a:bodyPr/>
        <a:lstStyle/>
        <a:p>
          <a:endParaRPr lang="en-US" sz="2000"/>
        </a:p>
      </dgm:t>
    </dgm:pt>
    <dgm:pt modelId="{474496BB-AAC1-40AA-A66B-EAEDA8B3C87E}" type="sibTrans" cxnId="{15DEB645-9CC2-43AF-9FD8-E361DE902EDB}">
      <dgm:prSet/>
      <dgm:spPr/>
      <dgm:t>
        <a:bodyPr/>
        <a:lstStyle/>
        <a:p>
          <a:endParaRPr lang="en-US" sz="2000"/>
        </a:p>
      </dgm:t>
    </dgm:pt>
    <dgm:pt modelId="{3C78DB5E-4330-40F7-A2E3-456BAB0FEA08}">
      <dgm:prSet custT="1"/>
      <dgm:spPr>
        <a:ln w="6350"/>
      </dgm:spPr>
      <dgm:t>
        <a:bodyPr/>
        <a:lstStyle/>
        <a:p>
          <a:r>
            <a:rPr lang="en-US" sz="1600" dirty="0"/>
            <a:t>Inculcate</a:t>
          </a:r>
        </a:p>
      </dgm:t>
    </dgm:pt>
    <dgm:pt modelId="{1B397F99-054E-468E-8AA5-7E8D645395A6}" type="parTrans" cxnId="{416E30B8-7211-4463-92E6-AC23E2A6A5CF}">
      <dgm:prSet/>
      <dgm:spPr/>
      <dgm:t>
        <a:bodyPr/>
        <a:lstStyle/>
        <a:p>
          <a:endParaRPr lang="en-US" sz="2000"/>
        </a:p>
      </dgm:t>
    </dgm:pt>
    <dgm:pt modelId="{600FD26C-3A12-4153-9E77-9E1342A0CEFE}" type="sibTrans" cxnId="{416E30B8-7211-4463-92E6-AC23E2A6A5CF}">
      <dgm:prSet/>
      <dgm:spPr/>
      <dgm:t>
        <a:bodyPr/>
        <a:lstStyle/>
        <a:p>
          <a:endParaRPr lang="en-US" sz="2000"/>
        </a:p>
      </dgm:t>
    </dgm:pt>
    <dgm:pt modelId="{F5E4C9F1-1307-4532-BBC6-A3E20387FD89}">
      <dgm:prSet custT="1"/>
      <dgm:spPr/>
      <dgm:t>
        <a:bodyPr/>
        <a:lstStyle/>
        <a:p>
          <a:r>
            <a:rPr lang="en-US" sz="1200"/>
            <a:t>Inculcate professional culture among management, faculty and personnel in the attainment of the institution's vision, mission and goals </a:t>
          </a:r>
        </a:p>
      </dgm:t>
    </dgm:pt>
    <dgm:pt modelId="{0EEAB30E-29CA-4BF0-BD5C-7E45EF1E1CA6}" type="parTrans" cxnId="{1B5511CC-D625-4BF7-B35B-6CCBC0D0C5DA}">
      <dgm:prSet/>
      <dgm:spPr/>
      <dgm:t>
        <a:bodyPr/>
        <a:lstStyle/>
        <a:p>
          <a:endParaRPr lang="en-US" sz="2000"/>
        </a:p>
      </dgm:t>
    </dgm:pt>
    <dgm:pt modelId="{D7EE3B1E-882A-4913-B411-1C449414790C}" type="sibTrans" cxnId="{1B5511CC-D625-4BF7-B35B-6CCBC0D0C5DA}">
      <dgm:prSet/>
      <dgm:spPr/>
      <dgm:t>
        <a:bodyPr/>
        <a:lstStyle/>
        <a:p>
          <a:endParaRPr lang="en-US" sz="2000"/>
        </a:p>
      </dgm:t>
    </dgm:pt>
    <dgm:pt modelId="{53E1451A-3650-4C9B-9964-87065EF304E0}">
      <dgm:prSet custT="1"/>
      <dgm:spPr>
        <a:ln w="6350"/>
      </dgm:spPr>
      <dgm:t>
        <a:bodyPr/>
        <a:lstStyle/>
        <a:p>
          <a:r>
            <a:rPr lang="en-US" sz="1600" dirty="0"/>
            <a:t>Enhance</a:t>
          </a:r>
        </a:p>
      </dgm:t>
    </dgm:pt>
    <dgm:pt modelId="{E9B76881-4356-4A96-A95A-1A966D40A39C}" type="parTrans" cxnId="{0DCBF923-62E8-4C4B-81E2-99CE485CC555}">
      <dgm:prSet/>
      <dgm:spPr/>
      <dgm:t>
        <a:bodyPr/>
        <a:lstStyle/>
        <a:p>
          <a:endParaRPr lang="en-US" sz="2000"/>
        </a:p>
      </dgm:t>
    </dgm:pt>
    <dgm:pt modelId="{14EC5D4E-9D4E-4F20-A3D8-D53249C2EFF7}" type="sibTrans" cxnId="{0DCBF923-62E8-4C4B-81E2-99CE485CC555}">
      <dgm:prSet/>
      <dgm:spPr/>
      <dgm:t>
        <a:bodyPr/>
        <a:lstStyle/>
        <a:p>
          <a:endParaRPr lang="en-US" sz="2000"/>
        </a:p>
      </dgm:t>
    </dgm:pt>
    <dgm:pt modelId="{7FD14450-299D-44B0-8736-EFBF415C27B5}">
      <dgm:prSet custT="1"/>
      <dgm:spPr/>
      <dgm:t>
        <a:bodyPr/>
        <a:lstStyle/>
        <a:p>
          <a:r>
            <a:rPr lang="en-US" sz="1200" dirty="0"/>
            <a:t>Enhance research consciousness in discovering new dimensions for curriculum development and enrichment </a:t>
          </a:r>
        </a:p>
      </dgm:t>
    </dgm:pt>
    <dgm:pt modelId="{14949FD4-1092-4191-B883-A3BA59EF12E8}" type="parTrans" cxnId="{DA3130A0-41F4-4A6F-9CAB-A2A3AAAA98C5}">
      <dgm:prSet/>
      <dgm:spPr/>
      <dgm:t>
        <a:bodyPr/>
        <a:lstStyle/>
        <a:p>
          <a:endParaRPr lang="en-US" sz="2000"/>
        </a:p>
      </dgm:t>
    </dgm:pt>
    <dgm:pt modelId="{D26312F4-6DBE-461D-A809-9110B75595D6}" type="sibTrans" cxnId="{DA3130A0-41F4-4A6F-9CAB-A2A3AAAA98C5}">
      <dgm:prSet/>
      <dgm:spPr/>
      <dgm:t>
        <a:bodyPr/>
        <a:lstStyle/>
        <a:p>
          <a:endParaRPr lang="en-US" sz="2000"/>
        </a:p>
      </dgm:t>
    </dgm:pt>
    <dgm:pt modelId="{67E8C578-9785-425C-A330-2924D27CB729}">
      <dgm:prSet custT="1"/>
      <dgm:spPr>
        <a:ln w="6350"/>
      </dgm:spPr>
      <dgm:t>
        <a:bodyPr/>
        <a:lstStyle/>
        <a:p>
          <a:r>
            <a:rPr lang="en-US" sz="1600"/>
            <a:t>Implement</a:t>
          </a:r>
        </a:p>
      </dgm:t>
    </dgm:pt>
    <dgm:pt modelId="{C7561A87-8F0B-4DB2-9255-460CBD9F663A}" type="parTrans" cxnId="{95FBF164-7C5E-47AD-B27B-0478FDF16CB5}">
      <dgm:prSet/>
      <dgm:spPr/>
      <dgm:t>
        <a:bodyPr/>
        <a:lstStyle/>
        <a:p>
          <a:endParaRPr lang="en-US" sz="2000"/>
        </a:p>
      </dgm:t>
    </dgm:pt>
    <dgm:pt modelId="{7919E698-FFFA-43A4-9102-1D6C566C64C9}" type="sibTrans" cxnId="{95FBF164-7C5E-47AD-B27B-0478FDF16CB5}">
      <dgm:prSet/>
      <dgm:spPr/>
      <dgm:t>
        <a:bodyPr/>
        <a:lstStyle/>
        <a:p>
          <a:endParaRPr lang="en-US" sz="2000"/>
        </a:p>
      </dgm:t>
    </dgm:pt>
    <dgm:pt modelId="{4EA5A0C9-7A63-4EE4-9F20-1EC65DF39DFA}">
      <dgm:prSet custT="1"/>
      <dgm:spPr/>
      <dgm:t>
        <a:bodyPr/>
        <a:lstStyle/>
        <a:p>
          <a:r>
            <a:rPr lang="en-US" sz="1200"/>
            <a:t>Implement meaningful and relevant community outreach programs reflective of the available resources and expertise of the university </a:t>
          </a:r>
        </a:p>
      </dgm:t>
    </dgm:pt>
    <dgm:pt modelId="{B2F0081E-AC50-41F0-8872-AF09A4C60AC9}" type="parTrans" cxnId="{CA0F4F9F-BA1A-4558-A203-CB5300A7364B}">
      <dgm:prSet/>
      <dgm:spPr/>
      <dgm:t>
        <a:bodyPr/>
        <a:lstStyle/>
        <a:p>
          <a:endParaRPr lang="en-US" sz="2000"/>
        </a:p>
      </dgm:t>
    </dgm:pt>
    <dgm:pt modelId="{37D228C5-9C93-4735-BAC9-FBF941D7234D}" type="sibTrans" cxnId="{CA0F4F9F-BA1A-4558-A203-CB5300A7364B}">
      <dgm:prSet/>
      <dgm:spPr/>
      <dgm:t>
        <a:bodyPr/>
        <a:lstStyle/>
        <a:p>
          <a:endParaRPr lang="en-US" sz="2000"/>
        </a:p>
      </dgm:t>
    </dgm:pt>
    <dgm:pt modelId="{E6791620-E7F8-4314-B56E-89A6D1D4E731}">
      <dgm:prSet custT="1"/>
      <dgm:spPr>
        <a:ln w="6350"/>
      </dgm:spPr>
      <dgm:t>
        <a:bodyPr/>
        <a:lstStyle/>
        <a:p>
          <a:r>
            <a:rPr lang="en-US" sz="1600"/>
            <a:t>Establish</a:t>
          </a:r>
        </a:p>
      </dgm:t>
    </dgm:pt>
    <dgm:pt modelId="{3693C55C-B4E9-4920-992E-B5F4329DB79A}" type="parTrans" cxnId="{F9602731-D255-4CB0-9E1E-CAE82FC8B000}">
      <dgm:prSet/>
      <dgm:spPr/>
      <dgm:t>
        <a:bodyPr/>
        <a:lstStyle/>
        <a:p>
          <a:endParaRPr lang="en-US" sz="2000"/>
        </a:p>
      </dgm:t>
    </dgm:pt>
    <dgm:pt modelId="{1D33A4BE-669F-422A-A1C6-6BA5992BD9C4}" type="sibTrans" cxnId="{F9602731-D255-4CB0-9E1E-CAE82FC8B000}">
      <dgm:prSet/>
      <dgm:spPr/>
      <dgm:t>
        <a:bodyPr/>
        <a:lstStyle/>
        <a:p>
          <a:endParaRPr lang="en-US" sz="2000"/>
        </a:p>
      </dgm:t>
    </dgm:pt>
    <dgm:pt modelId="{44641B2C-45B0-472E-83DA-CBAA8FD6F594}">
      <dgm:prSet custT="1"/>
      <dgm:spPr/>
      <dgm:t>
        <a:bodyPr/>
        <a:lstStyle/>
        <a:p>
          <a:r>
            <a:rPr lang="en-US" sz="1200"/>
            <a:t>Establish strong networking of programs, sharing of resources and expertise with local and international educational institutions and organizations </a:t>
          </a:r>
        </a:p>
      </dgm:t>
    </dgm:pt>
    <dgm:pt modelId="{5BE01464-0494-4841-A70A-81124A229C35}" type="parTrans" cxnId="{80AE2D93-292E-4ED8-A908-D2964FAB7BE3}">
      <dgm:prSet/>
      <dgm:spPr/>
      <dgm:t>
        <a:bodyPr/>
        <a:lstStyle/>
        <a:p>
          <a:endParaRPr lang="en-US" sz="2000"/>
        </a:p>
      </dgm:t>
    </dgm:pt>
    <dgm:pt modelId="{0101AC8D-6E5E-4C94-9C94-FDB5DE257658}" type="sibTrans" cxnId="{80AE2D93-292E-4ED8-A908-D2964FAB7BE3}">
      <dgm:prSet/>
      <dgm:spPr/>
      <dgm:t>
        <a:bodyPr/>
        <a:lstStyle/>
        <a:p>
          <a:endParaRPr lang="en-US" sz="2000"/>
        </a:p>
      </dgm:t>
    </dgm:pt>
    <dgm:pt modelId="{428E3DF0-B22C-42DD-BE25-A2ECE802BCBE}">
      <dgm:prSet custT="1"/>
      <dgm:spPr>
        <a:ln w="6350"/>
      </dgm:spPr>
      <dgm:t>
        <a:bodyPr/>
        <a:lstStyle/>
        <a:p>
          <a:r>
            <a:rPr lang="en-US" sz="1600"/>
            <a:t>Accelerate</a:t>
          </a:r>
        </a:p>
      </dgm:t>
    </dgm:pt>
    <dgm:pt modelId="{FEC105A7-FAE1-4484-A69B-A4C45326E4F4}" type="parTrans" cxnId="{108C7738-381E-4931-961F-D0AB97F14161}">
      <dgm:prSet/>
      <dgm:spPr/>
      <dgm:t>
        <a:bodyPr/>
        <a:lstStyle/>
        <a:p>
          <a:endParaRPr lang="en-US" sz="2000"/>
        </a:p>
      </dgm:t>
    </dgm:pt>
    <dgm:pt modelId="{A9208C56-68D5-45AE-A63C-35E5F75E23A2}" type="sibTrans" cxnId="{108C7738-381E-4931-961F-D0AB97F14161}">
      <dgm:prSet/>
      <dgm:spPr/>
      <dgm:t>
        <a:bodyPr/>
        <a:lstStyle/>
        <a:p>
          <a:endParaRPr lang="en-US" sz="2000"/>
        </a:p>
      </dgm:t>
    </dgm:pt>
    <dgm:pt modelId="{966D239B-5092-482A-8369-CD45AA637ABC}">
      <dgm:prSet custT="1"/>
      <dgm:spPr/>
      <dgm:t>
        <a:bodyPr/>
        <a:lstStyle/>
        <a:p>
          <a:r>
            <a:rPr lang="en-US" sz="1200"/>
            <a:t>Accelerate the participation of alumni, students and professionals in the implementation of educational programs and development of projects designed to expand and improve global academic standards </a:t>
          </a:r>
        </a:p>
      </dgm:t>
    </dgm:pt>
    <dgm:pt modelId="{48445B83-A2FF-4489-B5F6-07A0A3BA4633}" type="parTrans" cxnId="{26F95F5C-8420-46EE-987F-9BE157EF696A}">
      <dgm:prSet/>
      <dgm:spPr/>
      <dgm:t>
        <a:bodyPr/>
        <a:lstStyle/>
        <a:p>
          <a:endParaRPr lang="en-US" sz="2000"/>
        </a:p>
      </dgm:t>
    </dgm:pt>
    <dgm:pt modelId="{B0A6EF2D-8252-425E-952E-37D56B2A3B12}" type="sibTrans" cxnId="{26F95F5C-8420-46EE-987F-9BE157EF696A}">
      <dgm:prSet/>
      <dgm:spPr/>
      <dgm:t>
        <a:bodyPr/>
        <a:lstStyle/>
        <a:p>
          <a:endParaRPr lang="en-US" sz="2000"/>
        </a:p>
      </dgm:t>
    </dgm:pt>
    <dgm:pt modelId="{6050F434-D832-4A17-950E-76BE99E3F17C}" type="pres">
      <dgm:prSet presAssocID="{E03C464F-5113-458B-BB19-1F0D3D37094E}" presName="Name0" presStyleCnt="0">
        <dgm:presLayoutVars>
          <dgm:dir/>
          <dgm:animLvl val="lvl"/>
          <dgm:resizeHandles val="exact"/>
        </dgm:presLayoutVars>
      </dgm:prSet>
      <dgm:spPr/>
    </dgm:pt>
    <dgm:pt modelId="{7F2B4477-6BC8-4B46-B8CF-76337B81876C}" type="pres">
      <dgm:prSet presAssocID="{B23E4F2C-F714-47A3-B542-83E0663547C3}" presName="linNode" presStyleCnt="0"/>
      <dgm:spPr/>
    </dgm:pt>
    <dgm:pt modelId="{C9E72EB3-790B-4FDA-BEA1-E1350BB6A611}" type="pres">
      <dgm:prSet presAssocID="{B23E4F2C-F714-47A3-B542-83E0663547C3}" presName="parentText" presStyleLbl="alignNode1" presStyleIdx="0" presStyleCnt="7">
        <dgm:presLayoutVars>
          <dgm:chMax val="1"/>
          <dgm:bulletEnabled/>
        </dgm:presLayoutVars>
      </dgm:prSet>
      <dgm:spPr/>
    </dgm:pt>
    <dgm:pt modelId="{44449DD1-A4A8-4BB7-8506-BA78B7871E72}" type="pres">
      <dgm:prSet presAssocID="{B23E4F2C-F714-47A3-B542-83E0663547C3}" presName="descendantText" presStyleLbl="alignAccFollowNode1" presStyleIdx="0" presStyleCnt="7">
        <dgm:presLayoutVars>
          <dgm:bulletEnabled/>
        </dgm:presLayoutVars>
      </dgm:prSet>
      <dgm:spPr/>
    </dgm:pt>
    <dgm:pt modelId="{45DD8AF3-125C-4AD3-B6DC-98AEFECA56A0}" type="pres">
      <dgm:prSet presAssocID="{C5837E99-1BF3-480B-8ECD-6552F24A8C39}" presName="sp" presStyleCnt="0"/>
      <dgm:spPr/>
    </dgm:pt>
    <dgm:pt modelId="{3493F52B-2678-49A1-B617-1973123578AC}" type="pres">
      <dgm:prSet presAssocID="{70BC542C-D4A5-4761-A46E-0FEE69E4F26E}" presName="linNode" presStyleCnt="0"/>
      <dgm:spPr/>
    </dgm:pt>
    <dgm:pt modelId="{18A1AEE4-9EA7-483C-BD3C-6048D406ADF8}" type="pres">
      <dgm:prSet presAssocID="{70BC542C-D4A5-4761-A46E-0FEE69E4F26E}" presName="parentText" presStyleLbl="alignNode1" presStyleIdx="1" presStyleCnt="7">
        <dgm:presLayoutVars>
          <dgm:chMax val="1"/>
          <dgm:bulletEnabled/>
        </dgm:presLayoutVars>
      </dgm:prSet>
      <dgm:spPr/>
    </dgm:pt>
    <dgm:pt modelId="{C7E6ECCD-1704-40EF-93D5-41FB63370839}" type="pres">
      <dgm:prSet presAssocID="{70BC542C-D4A5-4761-A46E-0FEE69E4F26E}" presName="descendantText" presStyleLbl="alignAccFollowNode1" presStyleIdx="1" presStyleCnt="7">
        <dgm:presLayoutVars>
          <dgm:bulletEnabled/>
        </dgm:presLayoutVars>
      </dgm:prSet>
      <dgm:spPr/>
    </dgm:pt>
    <dgm:pt modelId="{9E373626-141B-4D57-B381-84EC54E55E7F}" type="pres">
      <dgm:prSet presAssocID="{80D5079A-98E6-427D-B825-527ADAF7502B}" presName="sp" presStyleCnt="0"/>
      <dgm:spPr/>
    </dgm:pt>
    <dgm:pt modelId="{EB8F6116-8BB5-4791-9BCB-0C783BBBFB3E}" type="pres">
      <dgm:prSet presAssocID="{3C78DB5E-4330-40F7-A2E3-456BAB0FEA08}" presName="linNode" presStyleCnt="0"/>
      <dgm:spPr/>
    </dgm:pt>
    <dgm:pt modelId="{A945A047-77FB-4996-A718-6EBED74919D7}" type="pres">
      <dgm:prSet presAssocID="{3C78DB5E-4330-40F7-A2E3-456BAB0FEA08}" presName="parentText" presStyleLbl="alignNode1" presStyleIdx="2" presStyleCnt="7">
        <dgm:presLayoutVars>
          <dgm:chMax val="1"/>
          <dgm:bulletEnabled/>
        </dgm:presLayoutVars>
      </dgm:prSet>
      <dgm:spPr/>
    </dgm:pt>
    <dgm:pt modelId="{3FDD9247-4D40-47DF-AE44-C8FB82B64A0F}" type="pres">
      <dgm:prSet presAssocID="{3C78DB5E-4330-40F7-A2E3-456BAB0FEA08}" presName="descendantText" presStyleLbl="alignAccFollowNode1" presStyleIdx="2" presStyleCnt="7">
        <dgm:presLayoutVars>
          <dgm:bulletEnabled/>
        </dgm:presLayoutVars>
      </dgm:prSet>
      <dgm:spPr/>
    </dgm:pt>
    <dgm:pt modelId="{15837825-2579-4F0C-861F-5F897E262A07}" type="pres">
      <dgm:prSet presAssocID="{600FD26C-3A12-4153-9E77-9E1342A0CEFE}" presName="sp" presStyleCnt="0"/>
      <dgm:spPr/>
    </dgm:pt>
    <dgm:pt modelId="{D197DA4A-49BE-4279-8708-4BDC2F73128D}" type="pres">
      <dgm:prSet presAssocID="{53E1451A-3650-4C9B-9964-87065EF304E0}" presName="linNode" presStyleCnt="0"/>
      <dgm:spPr/>
    </dgm:pt>
    <dgm:pt modelId="{7858E30B-2EB9-444E-BB5E-D567CE0A888C}" type="pres">
      <dgm:prSet presAssocID="{53E1451A-3650-4C9B-9964-87065EF304E0}" presName="parentText" presStyleLbl="alignNode1" presStyleIdx="3" presStyleCnt="7">
        <dgm:presLayoutVars>
          <dgm:chMax val="1"/>
          <dgm:bulletEnabled/>
        </dgm:presLayoutVars>
      </dgm:prSet>
      <dgm:spPr/>
    </dgm:pt>
    <dgm:pt modelId="{D45430CF-3691-45A3-9749-4C1874924889}" type="pres">
      <dgm:prSet presAssocID="{53E1451A-3650-4C9B-9964-87065EF304E0}" presName="descendantText" presStyleLbl="alignAccFollowNode1" presStyleIdx="3" presStyleCnt="7">
        <dgm:presLayoutVars>
          <dgm:bulletEnabled/>
        </dgm:presLayoutVars>
      </dgm:prSet>
      <dgm:spPr/>
    </dgm:pt>
    <dgm:pt modelId="{BD0C0C89-7F1A-4FCB-A0E2-68847EEEBAEA}" type="pres">
      <dgm:prSet presAssocID="{14EC5D4E-9D4E-4F20-A3D8-D53249C2EFF7}" presName="sp" presStyleCnt="0"/>
      <dgm:spPr/>
    </dgm:pt>
    <dgm:pt modelId="{1EC21687-3958-416E-A4AB-24EB0C99F257}" type="pres">
      <dgm:prSet presAssocID="{67E8C578-9785-425C-A330-2924D27CB729}" presName="linNode" presStyleCnt="0"/>
      <dgm:spPr/>
    </dgm:pt>
    <dgm:pt modelId="{1D81BABF-AF67-4E17-A53F-5926B3690207}" type="pres">
      <dgm:prSet presAssocID="{67E8C578-9785-425C-A330-2924D27CB729}" presName="parentText" presStyleLbl="alignNode1" presStyleIdx="4" presStyleCnt="7">
        <dgm:presLayoutVars>
          <dgm:chMax val="1"/>
          <dgm:bulletEnabled/>
        </dgm:presLayoutVars>
      </dgm:prSet>
      <dgm:spPr/>
    </dgm:pt>
    <dgm:pt modelId="{38E7A500-9330-4F63-BBBA-52F39918017A}" type="pres">
      <dgm:prSet presAssocID="{67E8C578-9785-425C-A330-2924D27CB729}" presName="descendantText" presStyleLbl="alignAccFollowNode1" presStyleIdx="4" presStyleCnt="7">
        <dgm:presLayoutVars>
          <dgm:bulletEnabled/>
        </dgm:presLayoutVars>
      </dgm:prSet>
      <dgm:spPr/>
    </dgm:pt>
    <dgm:pt modelId="{EB0B519D-D6F9-400C-861D-EFD0752F7A30}" type="pres">
      <dgm:prSet presAssocID="{7919E698-FFFA-43A4-9102-1D6C566C64C9}" presName="sp" presStyleCnt="0"/>
      <dgm:spPr/>
    </dgm:pt>
    <dgm:pt modelId="{A8F90247-2C71-416E-B93A-2B8C8B3C1FE1}" type="pres">
      <dgm:prSet presAssocID="{E6791620-E7F8-4314-B56E-89A6D1D4E731}" presName="linNode" presStyleCnt="0"/>
      <dgm:spPr/>
    </dgm:pt>
    <dgm:pt modelId="{CA88C1CB-AC4F-4F62-A6BF-2E0EB73A2F9E}" type="pres">
      <dgm:prSet presAssocID="{E6791620-E7F8-4314-B56E-89A6D1D4E731}" presName="parentText" presStyleLbl="alignNode1" presStyleIdx="5" presStyleCnt="7">
        <dgm:presLayoutVars>
          <dgm:chMax val="1"/>
          <dgm:bulletEnabled/>
        </dgm:presLayoutVars>
      </dgm:prSet>
      <dgm:spPr/>
    </dgm:pt>
    <dgm:pt modelId="{4AC3A14D-D521-4019-AFC0-0CB168029D32}" type="pres">
      <dgm:prSet presAssocID="{E6791620-E7F8-4314-B56E-89A6D1D4E731}" presName="descendantText" presStyleLbl="alignAccFollowNode1" presStyleIdx="5" presStyleCnt="7">
        <dgm:presLayoutVars>
          <dgm:bulletEnabled/>
        </dgm:presLayoutVars>
      </dgm:prSet>
      <dgm:spPr/>
    </dgm:pt>
    <dgm:pt modelId="{3C83AE06-C3BE-4129-9526-4333C777F3F7}" type="pres">
      <dgm:prSet presAssocID="{1D33A4BE-669F-422A-A1C6-6BA5992BD9C4}" presName="sp" presStyleCnt="0"/>
      <dgm:spPr/>
    </dgm:pt>
    <dgm:pt modelId="{70D79D25-2295-4BD9-83D9-5D6BDC90C6D3}" type="pres">
      <dgm:prSet presAssocID="{428E3DF0-B22C-42DD-BE25-A2ECE802BCBE}" presName="linNode" presStyleCnt="0"/>
      <dgm:spPr/>
    </dgm:pt>
    <dgm:pt modelId="{2C4B1ECE-C6F4-44DC-AF69-EEEFFDC8D4F1}" type="pres">
      <dgm:prSet presAssocID="{428E3DF0-B22C-42DD-BE25-A2ECE802BCBE}" presName="parentText" presStyleLbl="alignNode1" presStyleIdx="6" presStyleCnt="7">
        <dgm:presLayoutVars>
          <dgm:chMax val="1"/>
          <dgm:bulletEnabled/>
        </dgm:presLayoutVars>
      </dgm:prSet>
      <dgm:spPr/>
    </dgm:pt>
    <dgm:pt modelId="{D6739016-FBD8-439F-908E-3B6CD1B9DEB5}" type="pres">
      <dgm:prSet presAssocID="{428E3DF0-B22C-42DD-BE25-A2ECE802BCBE}" presName="descendantText" presStyleLbl="alignAccFollowNode1" presStyleIdx="6" presStyleCnt="7">
        <dgm:presLayoutVars>
          <dgm:bulletEnabled/>
        </dgm:presLayoutVars>
      </dgm:prSet>
      <dgm:spPr/>
    </dgm:pt>
  </dgm:ptLst>
  <dgm:cxnLst>
    <dgm:cxn modelId="{EE0A9704-061B-4BF8-B78C-CC0DBE83EFE6}" type="presOf" srcId="{70BC542C-D4A5-4761-A46E-0FEE69E4F26E}" destId="{18A1AEE4-9EA7-483C-BD3C-6048D406ADF8}" srcOrd="0" destOrd="0" presId="urn:microsoft.com/office/officeart/2016/7/layout/VerticalSolidActionList"/>
    <dgm:cxn modelId="{13123007-F11C-4D3E-84C3-8F72F6F67A1C}" type="presOf" srcId="{E6791620-E7F8-4314-B56E-89A6D1D4E731}" destId="{CA88C1CB-AC4F-4F62-A6BF-2E0EB73A2F9E}" srcOrd="0" destOrd="0" presId="urn:microsoft.com/office/officeart/2016/7/layout/VerticalSolidActionList"/>
    <dgm:cxn modelId="{81CC8319-B9EE-4DD0-9720-0051A33D28B0}" type="presOf" srcId="{44641B2C-45B0-472E-83DA-CBAA8FD6F594}" destId="{4AC3A14D-D521-4019-AFC0-0CB168029D32}" srcOrd="0" destOrd="0" presId="urn:microsoft.com/office/officeart/2016/7/layout/VerticalSolidActionList"/>
    <dgm:cxn modelId="{8BF64C1E-E98F-4EFA-AB07-B3BC488A1F50}" type="presOf" srcId="{7FD14450-299D-44B0-8736-EFBF415C27B5}" destId="{D45430CF-3691-45A3-9749-4C1874924889}" srcOrd="0" destOrd="0" presId="urn:microsoft.com/office/officeart/2016/7/layout/VerticalSolidActionList"/>
    <dgm:cxn modelId="{0DCBF923-62E8-4C4B-81E2-99CE485CC555}" srcId="{E03C464F-5113-458B-BB19-1F0D3D37094E}" destId="{53E1451A-3650-4C9B-9964-87065EF304E0}" srcOrd="3" destOrd="0" parTransId="{E9B76881-4356-4A96-A95A-1A966D40A39C}" sibTransId="{14EC5D4E-9D4E-4F20-A3D8-D53249C2EFF7}"/>
    <dgm:cxn modelId="{F9602731-D255-4CB0-9E1E-CAE82FC8B000}" srcId="{E03C464F-5113-458B-BB19-1F0D3D37094E}" destId="{E6791620-E7F8-4314-B56E-89A6D1D4E731}" srcOrd="5" destOrd="0" parTransId="{3693C55C-B4E9-4920-992E-B5F4329DB79A}" sibTransId="{1D33A4BE-669F-422A-A1C6-6BA5992BD9C4}"/>
    <dgm:cxn modelId="{2B76B331-7288-4059-A0B8-26443CE31187}" type="presOf" srcId="{4EA5A0C9-7A63-4EE4-9F20-1EC65DF39DFA}" destId="{38E7A500-9330-4F63-BBBA-52F39918017A}" srcOrd="0" destOrd="0" presId="urn:microsoft.com/office/officeart/2016/7/layout/VerticalSolidActionList"/>
    <dgm:cxn modelId="{108C7738-381E-4931-961F-D0AB97F14161}" srcId="{E03C464F-5113-458B-BB19-1F0D3D37094E}" destId="{428E3DF0-B22C-42DD-BE25-A2ECE802BCBE}" srcOrd="6" destOrd="0" parTransId="{FEC105A7-FAE1-4484-A69B-A4C45326E4F4}" sibTransId="{A9208C56-68D5-45AE-A63C-35E5F75E23A2}"/>
    <dgm:cxn modelId="{3DBFEA39-C3FD-4C77-B73B-55CD91D976D3}" type="presOf" srcId="{3C78DB5E-4330-40F7-A2E3-456BAB0FEA08}" destId="{A945A047-77FB-4996-A718-6EBED74919D7}" srcOrd="0" destOrd="0" presId="urn:microsoft.com/office/officeart/2016/7/layout/VerticalSolidActionList"/>
    <dgm:cxn modelId="{26F95F5C-8420-46EE-987F-9BE157EF696A}" srcId="{428E3DF0-B22C-42DD-BE25-A2ECE802BCBE}" destId="{966D239B-5092-482A-8369-CD45AA637ABC}" srcOrd="0" destOrd="0" parTransId="{48445B83-A2FF-4489-B5F6-07A0A3BA4633}" sibTransId="{B0A6EF2D-8252-425E-952E-37D56B2A3B12}"/>
    <dgm:cxn modelId="{E0663542-820F-4363-B3BF-A5016D4AD31D}" type="presOf" srcId="{45E02EE8-5EB6-4FBB-AA45-3C7AF73497D3}" destId="{C7E6ECCD-1704-40EF-93D5-41FB63370839}" srcOrd="0" destOrd="0" presId="urn:microsoft.com/office/officeart/2016/7/layout/VerticalSolidActionList"/>
    <dgm:cxn modelId="{95FBF164-7C5E-47AD-B27B-0478FDF16CB5}" srcId="{E03C464F-5113-458B-BB19-1F0D3D37094E}" destId="{67E8C578-9785-425C-A330-2924D27CB729}" srcOrd="4" destOrd="0" parTransId="{C7561A87-8F0B-4DB2-9255-460CBD9F663A}" sibTransId="{7919E698-FFFA-43A4-9102-1D6C566C64C9}"/>
    <dgm:cxn modelId="{03F22665-4C65-4B7C-90E0-190E5DE1564C}" type="presOf" srcId="{F5E4C9F1-1307-4532-BBC6-A3E20387FD89}" destId="{3FDD9247-4D40-47DF-AE44-C8FB82B64A0F}" srcOrd="0" destOrd="0" presId="urn:microsoft.com/office/officeart/2016/7/layout/VerticalSolidActionList"/>
    <dgm:cxn modelId="{15DEB645-9CC2-43AF-9FD8-E361DE902EDB}" srcId="{70BC542C-D4A5-4761-A46E-0FEE69E4F26E}" destId="{45E02EE8-5EB6-4FBB-AA45-3C7AF73497D3}" srcOrd="0" destOrd="0" parTransId="{2A517241-C902-49F8-A4FC-0D1D1884978C}" sibTransId="{474496BB-AAC1-40AA-A66B-EAEDA8B3C87E}"/>
    <dgm:cxn modelId="{58B24D56-987C-4483-A7BF-4D851E616EAA}" type="presOf" srcId="{53E1451A-3650-4C9B-9964-87065EF304E0}" destId="{7858E30B-2EB9-444E-BB5E-D567CE0A888C}" srcOrd="0" destOrd="0" presId="urn:microsoft.com/office/officeart/2016/7/layout/VerticalSolidActionList"/>
    <dgm:cxn modelId="{68DCB47C-5AFA-4F40-AB68-5EC7BAA5A674}" type="presOf" srcId="{E11782C5-EF9D-443C-AE49-B05D057174EB}" destId="{44449DD1-A4A8-4BB7-8506-BA78B7871E72}" srcOrd="0" destOrd="0" presId="urn:microsoft.com/office/officeart/2016/7/layout/VerticalSolidActionList"/>
    <dgm:cxn modelId="{85B6BB7D-8CBC-4B79-80CA-8C54A55941C2}" type="presOf" srcId="{428E3DF0-B22C-42DD-BE25-A2ECE802BCBE}" destId="{2C4B1ECE-C6F4-44DC-AF69-EEEFFDC8D4F1}" srcOrd="0" destOrd="0" presId="urn:microsoft.com/office/officeart/2016/7/layout/VerticalSolidActionList"/>
    <dgm:cxn modelId="{50CC398D-51EE-4D42-9DBE-9A4E6031D916}" srcId="{E03C464F-5113-458B-BB19-1F0D3D37094E}" destId="{B23E4F2C-F714-47A3-B542-83E0663547C3}" srcOrd="0" destOrd="0" parTransId="{641F9B4E-808A-46B7-9C86-7F8D3A189734}" sibTransId="{C5837E99-1BF3-480B-8ECD-6552F24A8C39}"/>
    <dgm:cxn modelId="{80AE2D93-292E-4ED8-A908-D2964FAB7BE3}" srcId="{E6791620-E7F8-4314-B56E-89A6D1D4E731}" destId="{44641B2C-45B0-472E-83DA-CBAA8FD6F594}" srcOrd="0" destOrd="0" parTransId="{5BE01464-0494-4841-A70A-81124A229C35}" sibTransId="{0101AC8D-6E5E-4C94-9C94-FDB5DE257658}"/>
    <dgm:cxn modelId="{CA0F4F9F-BA1A-4558-A203-CB5300A7364B}" srcId="{67E8C578-9785-425C-A330-2924D27CB729}" destId="{4EA5A0C9-7A63-4EE4-9F20-1EC65DF39DFA}" srcOrd="0" destOrd="0" parTransId="{B2F0081E-AC50-41F0-8872-AF09A4C60AC9}" sibTransId="{37D228C5-9C93-4735-BAC9-FBF941D7234D}"/>
    <dgm:cxn modelId="{DA3130A0-41F4-4A6F-9CAB-A2A3AAAA98C5}" srcId="{53E1451A-3650-4C9B-9964-87065EF304E0}" destId="{7FD14450-299D-44B0-8736-EFBF415C27B5}" srcOrd="0" destOrd="0" parTransId="{14949FD4-1092-4191-B883-A3BA59EF12E8}" sibTransId="{D26312F4-6DBE-461D-A809-9110B75595D6}"/>
    <dgm:cxn modelId="{F6BA26B8-8D53-4D7A-8798-3D5CD08D206B}" type="presOf" srcId="{966D239B-5092-482A-8369-CD45AA637ABC}" destId="{D6739016-FBD8-439F-908E-3B6CD1B9DEB5}" srcOrd="0" destOrd="0" presId="urn:microsoft.com/office/officeart/2016/7/layout/VerticalSolidActionList"/>
    <dgm:cxn modelId="{416E30B8-7211-4463-92E6-AC23E2A6A5CF}" srcId="{E03C464F-5113-458B-BB19-1F0D3D37094E}" destId="{3C78DB5E-4330-40F7-A2E3-456BAB0FEA08}" srcOrd="2" destOrd="0" parTransId="{1B397F99-054E-468E-8AA5-7E8D645395A6}" sibTransId="{600FD26C-3A12-4153-9E77-9E1342A0CEFE}"/>
    <dgm:cxn modelId="{A7AAB4C4-63C2-484C-88EB-8EC3D45F4419}" srcId="{E03C464F-5113-458B-BB19-1F0D3D37094E}" destId="{70BC542C-D4A5-4761-A46E-0FEE69E4F26E}" srcOrd="1" destOrd="0" parTransId="{61438037-B8F8-4825-B973-A47923555B68}" sibTransId="{80D5079A-98E6-427D-B825-527ADAF7502B}"/>
    <dgm:cxn modelId="{1B5511CC-D625-4BF7-B35B-6CCBC0D0C5DA}" srcId="{3C78DB5E-4330-40F7-A2E3-456BAB0FEA08}" destId="{F5E4C9F1-1307-4532-BBC6-A3E20387FD89}" srcOrd="0" destOrd="0" parTransId="{0EEAB30E-29CA-4BF0-BD5C-7E45EF1E1CA6}" sibTransId="{D7EE3B1E-882A-4913-B411-1C449414790C}"/>
    <dgm:cxn modelId="{1E8EC6D9-038C-4257-B80B-F3F7CD52B875}" type="presOf" srcId="{B23E4F2C-F714-47A3-B542-83E0663547C3}" destId="{C9E72EB3-790B-4FDA-BEA1-E1350BB6A611}" srcOrd="0" destOrd="0" presId="urn:microsoft.com/office/officeart/2016/7/layout/VerticalSolidActionList"/>
    <dgm:cxn modelId="{04F233EC-EB19-488B-9B2D-E2F4518205AD}" srcId="{B23E4F2C-F714-47A3-B542-83E0663547C3}" destId="{E11782C5-EF9D-443C-AE49-B05D057174EB}" srcOrd="0" destOrd="0" parTransId="{66EF7F4A-CEE2-4A2F-A8DF-E0F8F946FFB2}" sibTransId="{A8F2CAE9-CDEE-4DD3-B76E-6460FB47B98A}"/>
    <dgm:cxn modelId="{4DC1EFED-6812-4580-8562-573F9AF67B9C}" type="presOf" srcId="{E03C464F-5113-458B-BB19-1F0D3D37094E}" destId="{6050F434-D832-4A17-950E-76BE99E3F17C}" srcOrd="0" destOrd="0" presId="urn:microsoft.com/office/officeart/2016/7/layout/VerticalSolidActionList"/>
    <dgm:cxn modelId="{135E95F9-C0FC-4EFE-98E8-CDB903A4A54E}" type="presOf" srcId="{67E8C578-9785-425C-A330-2924D27CB729}" destId="{1D81BABF-AF67-4E17-A53F-5926B3690207}" srcOrd="0" destOrd="0" presId="urn:microsoft.com/office/officeart/2016/7/layout/VerticalSolidActionList"/>
    <dgm:cxn modelId="{1A6B8338-7F4C-4F9A-9704-5DEE313FBBBF}" type="presParOf" srcId="{6050F434-D832-4A17-950E-76BE99E3F17C}" destId="{7F2B4477-6BC8-4B46-B8CF-76337B81876C}" srcOrd="0" destOrd="0" presId="urn:microsoft.com/office/officeart/2016/7/layout/VerticalSolidActionList"/>
    <dgm:cxn modelId="{0B817DC5-4162-4255-B647-86F7D2567BB6}" type="presParOf" srcId="{7F2B4477-6BC8-4B46-B8CF-76337B81876C}" destId="{C9E72EB3-790B-4FDA-BEA1-E1350BB6A611}" srcOrd="0" destOrd="0" presId="urn:microsoft.com/office/officeart/2016/7/layout/VerticalSolidActionList"/>
    <dgm:cxn modelId="{3E38FE91-E105-430D-A544-25DF24A3510E}" type="presParOf" srcId="{7F2B4477-6BC8-4B46-B8CF-76337B81876C}" destId="{44449DD1-A4A8-4BB7-8506-BA78B7871E72}" srcOrd="1" destOrd="0" presId="urn:microsoft.com/office/officeart/2016/7/layout/VerticalSolidActionList"/>
    <dgm:cxn modelId="{B7A5EEA1-1748-4CAE-9620-FD8726FE6B58}" type="presParOf" srcId="{6050F434-D832-4A17-950E-76BE99E3F17C}" destId="{45DD8AF3-125C-4AD3-B6DC-98AEFECA56A0}" srcOrd="1" destOrd="0" presId="urn:microsoft.com/office/officeart/2016/7/layout/VerticalSolidActionList"/>
    <dgm:cxn modelId="{C3CB4AF8-3CF3-4D1D-8C13-BDA5070204F9}" type="presParOf" srcId="{6050F434-D832-4A17-950E-76BE99E3F17C}" destId="{3493F52B-2678-49A1-B617-1973123578AC}" srcOrd="2" destOrd="0" presId="urn:microsoft.com/office/officeart/2016/7/layout/VerticalSolidActionList"/>
    <dgm:cxn modelId="{508CD8DA-AEDE-447C-90FC-3D333C2AD7F8}" type="presParOf" srcId="{3493F52B-2678-49A1-B617-1973123578AC}" destId="{18A1AEE4-9EA7-483C-BD3C-6048D406ADF8}" srcOrd="0" destOrd="0" presId="urn:microsoft.com/office/officeart/2016/7/layout/VerticalSolidActionList"/>
    <dgm:cxn modelId="{25933785-3481-408E-AB22-3D536E68069F}" type="presParOf" srcId="{3493F52B-2678-49A1-B617-1973123578AC}" destId="{C7E6ECCD-1704-40EF-93D5-41FB63370839}" srcOrd="1" destOrd="0" presId="urn:microsoft.com/office/officeart/2016/7/layout/VerticalSolidActionList"/>
    <dgm:cxn modelId="{5CD88EFB-1578-499C-B2F5-9D01B327C91D}" type="presParOf" srcId="{6050F434-D832-4A17-950E-76BE99E3F17C}" destId="{9E373626-141B-4D57-B381-84EC54E55E7F}" srcOrd="3" destOrd="0" presId="urn:microsoft.com/office/officeart/2016/7/layout/VerticalSolidActionList"/>
    <dgm:cxn modelId="{B0F062F3-A223-495F-85BA-200AE5FE5E00}" type="presParOf" srcId="{6050F434-D832-4A17-950E-76BE99E3F17C}" destId="{EB8F6116-8BB5-4791-9BCB-0C783BBBFB3E}" srcOrd="4" destOrd="0" presId="urn:microsoft.com/office/officeart/2016/7/layout/VerticalSolidActionList"/>
    <dgm:cxn modelId="{F2E1D88B-F2AE-4DDF-B23D-5335FCF37D99}" type="presParOf" srcId="{EB8F6116-8BB5-4791-9BCB-0C783BBBFB3E}" destId="{A945A047-77FB-4996-A718-6EBED74919D7}" srcOrd="0" destOrd="0" presId="urn:microsoft.com/office/officeart/2016/7/layout/VerticalSolidActionList"/>
    <dgm:cxn modelId="{709E4781-48D1-4255-B1F3-C2708E1115D8}" type="presParOf" srcId="{EB8F6116-8BB5-4791-9BCB-0C783BBBFB3E}" destId="{3FDD9247-4D40-47DF-AE44-C8FB82B64A0F}" srcOrd="1" destOrd="0" presId="urn:microsoft.com/office/officeart/2016/7/layout/VerticalSolidActionList"/>
    <dgm:cxn modelId="{36D63D43-79DE-4212-A889-5E42A487DBA0}" type="presParOf" srcId="{6050F434-D832-4A17-950E-76BE99E3F17C}" destId="{15837825-2579-4F0C-861F-5F897E262A07}" srcOrd="5" destOrd="0" presId="urn:microsoft.com/office/officeart/2016/7/layout/VerticalSolidActionList"/>
    <dgm:cxn modelId="{9891BD54-A990-44C8-A898-79B520D0D978}" type="presParOf" srcId="{6050F434-D832-4A17-950E-76BE99E3F17C}" destId="{D197DA4A-49BE-4279-8708-4BDC2F73128D}" srcOrd="6" destOrd="0" presId="urn:microsoft.com/office/officeart/2016/7/layout/VerticalSolidActionList"/>
    <dgm:cxn modelId="{56035C50-EF8D-4D77-97EA-D8130C5EF43B}" type="presParOf" srcId="{D197DA4A-49BE-4279-8708-4BDC2F73128D}" destId="{7858E30B-2EB9-444E-BB5E-D567CE0A888C}" srcOrd="0" destOrd="0" presId="urn:microsoft.com/office/officeart/2016/7/layout/VerticalSolidActionList"/>
    <dgm:cxn modelId="{DEEC9386-CF2D-47F4-A310-5ABD4758FC82}" type="presParOf" srcId="{D197DA4A-49BE-4279-8708-4BDC2F73128D}" destId="{D45430CF-3691-45A3-9749-4C1874924889}" srcOrd="1" destOrd="0" presId="urn:microsoft.com/office/officeart/2016/7/layout/VerticalSolidActionList"/>
    <dgm:cxn modelId="{41327441-BCD5-43E8-B2EC-76C3B76F7E0C}" type="presParOf" srcId="{6050F434-D832-4A17-950E-76BE99E3F17C}" destId="{BD0C0C89-7F1A-4FCB-A0E2-68847EEEBAEA}" srcOrd="7" destOrd="0" presId="urn:microsoft.com/office/officeart/2016/7/layout/VerticalSolidActionList"/>
    <dgm:cxn modelId="{094F3947-F37E-4C75-929C-64A4FB1AE3FA}" type="presParOf" srcId="{6050F434-D832-4A17-950E-76BE99E3F17C}" destId="{1EC21687-3958-416E-A4AB-24EB0C99F257}" srcOrd="8" destOrd="0" presId="urn:microsoft.com/office/officeart/2016/7/layout/VerticalSolidActionList"/>
    <dgm:cxn modelId="{1F689AFF-5D8B-4175-9C19-AA2537D786FF}" type="presParOf" srcId="{1EC21687-3958-416E-A4AB-24EB0C99F257}" destId="{1D81BABF-AF67-4E17-A53F-5926B3690207}" srcOrd="0" destOrd="0" presId="urn:microsoft.com/office/officeart/2016/7/layout/VerticalSolidActionList"/>
    <dgm:cxn modelId="{D63052EE-9610-49F9-8710-19D052B66712}" type="presParOf" srcId="{1EC21687-3958-416E-A4AB-24EB0C99F257}" destId="{38E7A500-9330-4F63-BBBA-52F39918017A}" srcOrd="1" destOrd="0" presId="urn:microsoft.com/office/officeart/2016/7/layout/VerticalSolidActionList"/>
    <dgm:cxn modelId="{5FF9BC6F-2810-42A6-8842-9F52B7F51ACD}" type="presParOf" srcId="{6050F434-D832-4A17-950E-76BE99E3F17C}" destId="{EB0B519D-D6F9-400C-861D-EFD0752F7A30}" srcOrd="9" destOrd="0" presId="urn:microsoft.com/office/officeart/2016/7/layout/VerticalSolidActionList"/>
    <dgm:cxn modelId="{02CE32B5-84E7-4FDD-B541-B8976AAA01BA}" type="presParOf" srcId="{6050F434-D832-4A17-950E-76BE99E3F17C}" destId="{A8F90247-2C71-416E-B93A-2B8C8B3C1FE1}" srcOrd="10" destOrd="0" presId="urn:microsoft.com/office/officeart/2016/7/layout/VerticalSolidActionList"/>
    <dgm:cxn modelId="{F4EA7EF1-77E4-4655-B6D0-586F404329F1}" type="presParOf" srcId="{A8F90247-2C71-416E-B93A-2B8C8B3C1FE1}" destId="{CA88C1CB-AC4F-4F62-A6BF-2E0EB73A2F9E}" srcOrd="0" destOrd="0" presId="urn:microsoft.com/office/officeart/2016/7/layout/VerticalSolidActionList"/>
    <dgm:cxn modelId="{BA9C3530-6981-4E62-90D6-7AA3B543608B}" type="presParOf" srcId="{A8F90247-2C71-416E-B93A-2B8C8B3C1FE1}" destId="{4AC3A14D-D521-4019-AFC0-0CB168029D32}" srcOrd="1" destOrd="0" presId="urn:microsoft.com/office/officeart/2016/7/layout/VerticalSolidActionList"/>
    <dgm:cxn modelId="{4F2E3A83-E5E1-4A7B-8EE0-C40EBF0E207C}" type="presParOf" srcId="{6050F434-D832-4A17-950E-76BE99E3F17C}" destId="{3C83AE06-C3BE-4129-9526-4333C777F3F7}" srcOrd="11" destOrd="0" presId="urn:microsoft.com/office/officeart/2016/7/layout/VerticalSolidActionList"/>
    <dgm:cxn modelId="{6BDADA3E-D82D-462D-AC8B-347C336E968F}" type="presParOf" srcId="{6050F434-D832-4A17-950E-76BE99E3F17C}" destId="{70D79D25-2295-4BD9-83D9-5D6BDC90C6D3}" srcOrd="12" destOrd="0" presId="urn:microsoft.com/office/officeart/2016/7/layout/VerticalSolidActionList"/>
    <dgm:cxn modelId="{102F44C7-22A7-4B38-BC5D-62F7B04706B5}" type="presParOf" srcId="{70D79D25-2295-4BD9-83D9-5D6BDC90C6D3}" destId="{2C4B1ECE-C6F4-44DC-AF69-EEEFFDC8D4F1}" srcOrd="0" destOrd="0" presId="urn:microsoft.com/office/officeart/2016/7/layout/VerticalSolidActionList"/>
    <dgm:cxn modelId="{FE02936A-4CFE-4D7F-90CD-3D7011640F14}" type="presParOf" srcId="{70D79D25-2295-4BD9-83D9-5D6BDC90C6D3}" destId="{D6739016-FBD8-439F-908E-3B6CD1B9DEB5}" srcOrd="1" destOrd="0" presId="urn:microsoft.com/office/officeart/2016/7/layout/VerticalSolidAc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E26697F-2CC4-44D9-A110-DC2C366A3674}" type="doc">
      <dgm:prSet loTypeId="urn:microsoft.com/office/officeart/2016/7/layout/VerticalSolidActionList" loCatId="List" qsTypeId="urn:microsoft.com/office/officeart/2005/8/quickstyle/simple2" qsCatId="simple" csTypeId="urn:microsoft.com/office/officeart/2005/8/colors/accent3_2" csCatId="accent3" phldr="1"/>
      <dgm:spPr/>
      <dgm:t>
        <a:bodyPr/>
        <a:lstStyle/>
        <a:p>
          <a:endParaRPr lang="en-US"/>
        </a:p>
      </dgm:t>
    </dgm:pt>
    <dgm:pt modelId="{A3666882-7454-42E1-A4C5-B9DA4A39E6C4}">
      <dgm:prSet custT="1"/>
      <dgm:spPr>
        <a:solidFill>
          <a:schemeClr val="accent1">
            <a:lumMod val="50000"/>
          </a:schemeClr>
        </a:solidFill>
      </dgm:spPr>
      <dgm:t>
        <a:bodyPr/>
        <a:lstStyle/>
        <a:p>
          <a:r>
            <a:rPr lang="en-US" sz="1800"/>
            <a:t>Enrich</a:t>
          </a:r>
        </a:p>
      </dgm:t>
    </dgm:pt>
    <dgm:pt modelId="{FDC9C75A-C4E9-4BB3-BDEE-9039B7B34F44}" type="parTrans" cxnId="{A446C291-EA04-454C-88D9-529B3A95EA37}">
      <dgm:prSet/>
      <dgm:spPr/>
      <dgm:t>
        <a:bodyPr/>
        <a:lstStyle/>
        <a:p>
          <a:endParaRPr lang="en-US" sz="2400"/>
        </a:p>
      </dgm:t>
    </dgm:pt>
    <dgm:pt modelId="{7E4DE450-9421-40B7-A2BA-7FCDE9F88685}" type="sibTrans" cxnId="{A446C291-EA04-454C-88D9-529B3A95EA37}">
      <dgm:prSet/>
      <dgm:spPr/>
      <dgm:t>
        <a:bodyPr/>
        <a:lstStyle/>
        <a:p>
          <a:endParaRPr lang="en-US" sz="2400"/>
        </a:p>
      </dgm:t>
    </dgm:pt>
    <dgm:pt modelId="{063CB041-8250-45A5-BA07-DC9499D7EA40}">
      <dgm:prSet custT="1"/>
      <dgm:spPr/>
      <dgm:t>
        <a:bodyPr/>
        <a:lstStyle/>
        <a:p>
          <a:r>
            <a:rPr lang="en-US" sz="1600"/>
            <a:t>Enrich the computer education curriculum to suit the needs of the industry-   wide standards for both domestic and international markets</a:t>
          </a:r>
        </a:p>
      </dgm:t>
    </dgm:pt>
    <dgm:pt modelId="{A5D44FCD-8853-49E6-A8D7-154BAD107B78}" type="parTrans" cxnId="{FEFA3CDA-3CC8-4A13-9979-6D724E311AC7}">
      <dgm:prSet/>
      <dgm:spPr/>
      <dgm:t>
        <a:bodyPr/>
        <a:lstStyle/>
        <a:p>
          <a:endParaRPr lang="en-US" sz="2400"/>
        </a:p>
      </dgm:t>
    </dgm:pt>
    <dgm:pt modelId="{82200786-1E53-41BE-8F7F-42F5FA381863}" type="sibTrans" cxnId="{FEFA3CDA-3CC8-4A13-9979-6D724E311AC7}">
      <dgm:prSet/>
      <dgm:spPr/>
      <dgm:t>
        <a:bodyPr/>
        <a:lstStyle/>
        <a:p>
          <a:endParaRPr lang="en-US" sz="2400"/>
        </a:p>
      </dgm:t>
    </dgm:pt>
    <dgm:pt modelId="{B888A6F1-3003-4064-9527-79330F450D3C}">
      <dgm:prSet custT="1"/>
      <dgm:spPr>
        <a:solidFill>
          <a:schemeClr val="accent1">
            <a:lumMod val="50000"/>
          </a:schemeClr>
        </a:solidFill>
      </dgm:spPr>
      <dgm:t>
        <a:bodyPr/>
        <a:lstStyle/>
        <a:p>
          <a:r>
            <a:rPr lang="en-US" sz="1800"/>
            <a:t>Equip</a:t>
          </a:r>
        </a:p>
      </dgm:t>
    </dgm:pt>
    <dgm:pt modelId="{90C6A636-7CA6-4216-8D18-1666DD4B2DA1}" type="parTrans" cxnId="{EF1490C8-0AD3-464D-9922-E6ADB01BC541}">
      <dgm:prSet/>
      <dgm:spPr/>
      <dgm:t>
        <a:bodyPr/>
        <a:lstStyle/>
        <a:p>
          <a:endParaRPr lang="en-US" sz="2400"/>
        </a:p>
      </dgm:t>
    </dgm:pt>
    <dgm:pt modelId="{A7D984F8-412E-44B6-9E11-C78D7CE100AA}" type="sibTrans" cxnId="{EF1490C8-0AD3-464D-9922-E6ADB01BC541}">
      <dgm:prSet/>
      <dgm:spPr/>
      <dgm:t>
        <a:bodyPr/>
        <a:lstStyle/>
        <a:p>
          <a:endParaRPr lang="en-US" sz="2400"/>
        </a:p>
      </dgm:t>
    </dgm:pt>
    <dgm:pt modelId="{57A4CDC3-60CF-4DA3-B11D-361821ABF3DD}">
      <dgm:prSet custT="1"/>
      <dgm:spPr/>
      <dgm:t>
        <a:bodyPr/>
        <a:lstStyle/>
        <a:p>
          <a:r>
            <a:rPr lang="en-US" sz="1600"/>
            <a:t>Equip the faculty and staff with professional, modern technological and research skills</a:t>
          </a:r>
        </a:p>
      </dgm:t>
    </dgm:pt>
    <dgm:pt modelId="{E59E4C21-D789-41DC-8C74-7338F3B84510}" type="parTrans" cxnId="{E4B1F25A-73CB-4588-9E48-AF42ED7277F7}">
      <dgm:prSet/>
      <dgm:spPr/>
      <dgm:t>
        <a:bodyPr/>
        <a:lstStyle/>
        <a:p>
          <a:endParaRPr lang="en-US" sz="2400"/>
        </a:p>
      </dgm:t>
    </dgm:pt>
    <dgm:pt modelId="{7E965782-0B75-43D4-BC49-0994E7D67799}" type="sibTrans" cxnId="{E4B1F25A-73CB-4588-9E48-AF42ED7277F7}">
      <dgm:prSet/>
      <dgm:spPr/>
      <dgm:t>
        <a:bodyPr/>
        <a:lstStyle/>
        <a:p>
          <a:endParaRPr lang="en-US" sz="2400"/>
        </a:p>
      </dgm:t>
    </dgm:pt>
    <dgm:pt modelId="{05FDD59E-1E0A-41CC-AB1F-E9AB3C1FCA4A}">
      <dgm:prSet custT="1"/>
      <dgm:spPr>
        <a:solidFill>
          <a:schemeClr val="accent1">
            <a:lumMod val="50000"/>
          </a:schemeClr>
        </a:solidFill>
      </dgm:spPr>
      <dgm:t>
        <a:bodyPr/>
        <a:lstStyle/>
        <a:p>
          <a:r>
            <a:rPr lang="en-US" sz="1800"/>
            <a:t>Upgrade</a:t>
          </a:r>
        </a:p>
      </dgm:t>
    </dgm:pt>
    <dgm:pt modelId="{C3A65BF0-E72E-4C4D-A809-8F18FC6FBF33}" type="parTrans" cxnId="{0588E8A5-211D-4DFF-A245-F742C938CC7F}">
      <dgm:prSet/>
      <dgm:spPr/>
      <dgm:t>
        <a:bodyPr/>
        <a:lstStyle/>
        <a:p>
          <a:endParaRPr lang="en-US" sz="2400"/>
        </a:p>
      </dgm:t>
    </dgm:pt>
    <dgm:pt modelId="{60229D9A-938D-437B-BC19-C78D03785A17}" type="sibTrans" cxnId="{0588E8A5-211D-4DFF-A245-F742C938CC7F}">
      <dgm:prSet/>
      <dgm:spPr/>
      <dgm:t>
        <a:bodyPr/>
        <a:lstStyle/>
        <a:p>
          <a:endParaRPr lang="en-US" sz="2400"/>
        </a:p>
      </dgm:t>
    </dgm:pt>
    <dgm:pt modelId="{442CE286-90CA-4686-8A00-84A64D88111B}">
      <dgm:prSet custT="1"/>
      <dgm:spPr/>
      <dgm:t>
        <a:bodyPr/>
        <a:lstStyle/>
        <a:p>
          <a:r>
            <a:rPr lang="en-US" sz="1600" dirty="0"/>
            <a:t>Upgrade continuously computer hardware's, facilities and instructional materials to cope with the challenges of the information technology age</a:t>
          </a:r>
        </a:p>
      </dgm:t>
    </dgm:pt>
    <dgm:pt modelId="{C825E04E-32F2-4C4A-B05B-47F9BFEBBC75}" type="parTrans" cxnId="{B1F11150-89BA-4677-815B-9B488DBE6B9B}">
      <dgm:prSet/>
      <dgm:spPr/>
      <dgm:t>
        <a:bodyPr/>
        <a:lstStyle/>
        <a:p>
          <a:endParaRPr lang="en-US" sz="2400"/>
        </a:p>
      </dgm:t>
    </dgm:pt>
    <dgm:pt modelId="{15F86ADC-E5FE-4BC1-899E-337D792A42FD}" type="sibTrans" cxnId="{B1F11150-89BA-4677-815B-9B488DBE6B9B}">
      <dgm:prSet/>
      <dgm:spPr/>
      <dgm:t>
        <a:bodyPr/>
        <a:lstStyle/>
        <a:p>
          <a:endParaRPr lang="en-US" sz="2400"/>
        </a:p>
      </dgm:t>
    </dgm:pt>
    <dgm:pt modelId="{63F68289-7832-4B81-852E-CE0A3231F536}">
      <dgm:prSet custT="1"/>
      <dgm:spPr>
        <a:solidFill>
          <a:schemeClr val="accent1">
            <a:lumMod val="50000"/>
          </a:schemeClr>
        </a:solidFill>
      </dgm:spPr>
      <dgm:t>
        <a:bodyPr/>
        <a:lstStyle/>
        <a:p>
          <a:r>
            <a:rPr lang="en-US" sz="1800"/>
            <a:t>Initiate and conduct</a:t>
          </a:r>
        </a:p>
      </dgm:t>
    </dgm:pt>
    <dgm:pt modelId="{785B8793-2A08-4058-A39A-869DD8763A91}" type="parTrans" cxnId="{4F427482-7552-462A-9C70-4A7D1A1944DB}">
      <dgm:prSet/>
      <dgm:spPr/>
      <dgm:t>
        <a:bodyPr/>
        <a:lstStyle/>
        <a:p>
          <a:endParaRPr lang="en-US" sz="2400"/>
        </a:p>
      </dgm:t>
    </dgm:pt>
    <dgm:pt modelId="{FF4C372D-87DF-40BE-B7D8-161B37A46714}" type="sibTrans" cxnId="{4F427482-7552-462A-9C70-4A7D1A1944DB}">
      <dgm:prSet/>
      <dgm:spPr/>
      <dgm:t>
        <a:bodyPr/>
        <a:lstStyle/>
        <a:p>
          <a:endParaRPr lang="en-US" sz="2400"/>
        </a:p>
      </dgm:t>
    </dgm:pt>
    <dgm:pt modelId="{4B3A9348-E66E-4E7A-A8AC-A78C531E0DB1}">
      <dgm:prSet custT="1"/>
      <dgm:spPr/>
      <dgm:t>
        <a:bodyPr/>
        <a:lstStyle/>
        <a:p>
          <a:r>
            <a:rPr lang="en-US" sz="1600"/>
            <a:t>Initiate and conduct relevant research, software development and outreach services.</a:t>
          </a:r>
        </a:p>
      </dgm:t>
    </dgm:pt>
    <dgm:pt modelId="{3D8E18F0-C0D6-4FFC-A667-8A5D30BE58B9}" type="parTrans" cxnId="{A5ECD92F-DE2A-4CE1-BB76-4C74BF019887}">
      <dgm:prSet/>
      <dgm:spPr/>
      <dgm:t>
        <a:bodyPr/>
        <a:lstStyle/>
        <a:p>
          <a:endParaRPr lang="en-US" sz="2400"/>
        </a:p>
      </dgm:t>
    </dgm:pt>
    <dgm:pt modelId="{659C1C75-A3F6-473E-A71F-02CC8857CB8F}" type="sibTrans" cxnId="{A5ECD92F-DE2A-4CE1-BB76-4C74BF019887}">
      <dgm:prSet/>
      <dgm:spPr/>
      <dgm:t>
        <a:bodyPr/>
        <a:lstStyle/>
        <a:p>
          <a:endParaRPr lang="en-US" sz="2400"/>
        </a:p>
      </dgm:t>
    </dgm:pt>
    <dgm:pt modelId="{54DE8482-C926-43CA-93A1-7B0A598F0933}">
      <dgm:prSet custT="1"/>
      <dgm:spPr>
        <a:solidFill>
          <a:schemeClr val="accent1">
            <a:lumMod val="50000"/>
          </a:schemeClr>
        </a:solidFill>
      </dgm:spPr>
      <dgm:t>
        <a:bodyPr/>
        <a:lstStyle/>
        <a:p>
          <a:r>
            <a:rPr lang="en-US" sz="1800"/>
            <a:t>Establish</a:t>
          </a:r>
        </a:p>
      </dgm:t>
    </dgm:pt>
    <dgm:pt modelId="{91EDE295-3287-4790-BFAD-FD42EA247D57}" type="parTrans" cxnId="{B73922C8-0087-4569-A33E-47CCCBD4DE69}">
      <dgm:prSet/>
      <dgm:spPr/>
      <dgm:t>
        <a:bodyPr/>
        <a:lstStyle/>
        <a:p>
          <a:endParaRPr lang="en-US" sz="2400"/>
        </a:p>
      </dgm:t>
    </dgm:pt>
    <dgm:pt modelId="{D4A851CC-3A3C-4E7C-B2CA-81D7170F3DAA}" type="sibTrans" cxnId="{B73922C8-0087-4569-A33E-47CCCBD4DE69}">
      <dgm:prSet/>
      <dgm:spPr/>
      <dgm:t>
        <a:bodyPr/>
        <a:lstStyle/>
        <a:p>
          <a:endParaRPr lang="en-US" sz="2400"/>
        </a:p>
      </dgm:t>
    </dgm:pt>
    <dgm:pt modelId="{8BA88758-C3CC-4E1F-AC10-67ACA1FBE2E1}">
      <dgm:prSet custT="1"/>
      <dgm:spPr/>
      <dgm:t>
        <a:bodyPr/>
        <a:lstStyle/>
        <a:p>
          <a:r>
            <a:rPr lang="en-US" sz="1600"/>
            <a:t>Establish linkage with industry and other IT-based organizations/institutions for sharing of resources and expertise, and better job opportunities for students</a:t>
          </a:r>
        </a:p>
      </dgm:t>
    </dgm:pt>
    <dgm:pt modelId="{FA5DC09A-EE79-4302-ABE6-F59B003719C4}" type="parTrans" cxnId="{3333A8F9-F484-48F7-9E78-081B2688CFBC}">
      <dgm:prSet/>
      <dgm:spPr/>
      <dgm:t>
        <a:bodyPr/>
        <a:lstStyle/>
        <a:p>
          <a:endParaRPr lang="en-US" sz="2400"/>
        </a:p>
      </dgm:t>
    </dgm:pt>
    <dgm:pt modelId="{BAFED556-FC63-417A-B8D6-C05CB0F1E082}" type="sibTrans" cxnId="{3333A8F9-F484-48F7-9E78-081B2688CFBC}">
      <dgm:prSet/>
      <dgm:spPr/>
      <dgm:t>
        <a:bodyPr/>
        <a:lstStyle/>
        <a:p>
          <a:endParaRPr lang="en-US" sz="2400"/>
        </a:p>
      </dgm:t>
    </dgm:pt>
    <dgm:pt modelId="{B77278D3-FA64-4561-B487-18F8867FB7AE}" type="pres">
      <dgm:prSet presAssocID="{5E26697F-2CC4-44D9-A110-DC2C366A3674}" presName="Name0" presStyleCnt="0">
        <dgm:presLayoutVars>
          <dgm:dir/>
          <dgm:animLvl val="lvl"/>
          <dgm:resizeHandles val="exact"/>
        </dgm:presLayoutVars>
      </dgm:prSet>
      <dgm:spPr/>
    </dgm:pt>
    <dgm:pt modelId="{B97431C0-7142-4154-BAAB-1D4656855920}" type="pres">
      <dgm:prSet presAssocID="{A3666882-7454-42E1-A4C5-B9DA4A39E6C4}" presName="linNode" presStyleCnt="0"/>
      <dgm:spPr/>
    </dgm:pt>
    <dgm:pt modelId="{FE1E49A6-1C25-4152-B8F8-F9D10132236A}" type="pres">
      <dgm:prSet presAssocID="{A3666882-7454-42E1-A4C5-B9DA4A39E6C4}" presName="parentText" presStyleLbl="alignNode1" presStyleIdx="0" presStyleCnt="5" custLinFactNeighborY="1562">
        <dgm:presLayoutVars>
          <dgm:chMax val="1"/>
          <dgm:bulletEnabled/>
        </dgm:presLayoutVars>
      </dgm:prSet>
      <dgm:spPr/>
    </dgm:pt>
    <dgm:pt modelId="{D09917A6-9C58-40A9-A637-D8F0A5BA408B}" type="pres">
      <dgm:prSet presAssocID="{A3666882-7454-42E1-A4C5-B9DA4A39E6C4}" presName="descendantText" presStyleLbl="alignAccFollowNode1" presStyleIdx="0" presStyleCnt="5">
        <dgm:presLayoutVars>
          <dgm:bulletEnabled/>
        </dgm:presLayoutVars>
      </dgm:prSet>
      <dgm:spPr/>
    </dgm:pt>
    <dgm:pt modelId="{7C9BA72E-4E66-49C0-8173-CAE1082B5F47}" type="pres">
      <dgm:prSet presAssocID="{7E4DE450-9421-40B7-A2BA-7FCDE9F88685}" presName="sp" presStyleCnt="0"/>
      <dgm:spPr/>
    </dgm:pt>
    <dgm:pt modelId="{8AFD1206-25AA-48F0-86CE-9C7AC60C9ECC}" type="pres">
      <dgm:prSet presAssocID="{B888A6F1-3003-4064-9527-79330F450D3C}" presName="linNode" presStyleCnt="0"/>
      <dgm:spPr/>
    </dgm:pt>
    <dgm:pt modelId="{B4AE9B54-5631-4C78-82DB-2E26E440CBA6}" type="pres">
      <dgm:prSet presAssocID="{B888A6F1-3003-4064-9527-79330F450D3C}" presName="parentText" presStyleLbl="alignNode1" presStyleIdx="1" presStyleCnt="5" custLinFactNeighborY="1562">
        <dgm:presLayoutVars>
          <dgm:chMax val="1"/>
          <dgm:bulletEnabled/>
        </dgm:presLayoutVars>
      </dgm:prSet>
      <dgm:spPr/>
    </dgm:pt>
    <dgm:pt modelId="{ED7CED96-217C-45E3-B988-36B36DCB3EA4}" type="pres">
      <dgm:prSet presAssocID="{B888A6F1-3003-4064-9527-79330F450D3C}" presName="descendantText" presStyleLbl="alignAccFollowNode1" presStyleIdx="1" presStyleCnt="5">
        <dgm:presLayoutVars>
          <dgm:bulletEnabled/>
        </dgm:presLayoutVars>
      </dgm:prSet>
      <dgm:spPr/>
    </dgm:pt>
    <dgm:pt modelId="{CD1F2145-58E7-473A-92BC-2D06A85B05DB}" type="pres">
      <dgm:prSet presAssocID="{A7D984F8-412E-44B6-9E11-C78D7CE100AA}" presName="sp" presStyleCnt="0"/>
      <dgm:spPr/>
    </dgm:pt>
    <dgm:pt modelId="{4B8433E9-7BF5-43AE-99EE-D24A0106968C}" type="pres">
      <dgm:prSet presAssocID="{05FDD59E-1E0A-41CC-AB1F-E9AB3C1FCA4A}" presName="linNode" presStyleCnt="0"/>
      <dgm:spPr/>
    </dgm:pt>
    <dgm:pt modelId="{5EA6A89D-30EA-4037-9F1D-3DD820109622}" type="pres">
      <dgm:prSet presAssocID="{05FDD59E-1E0A-41CC-AB1F-E9AB3C1FCA4A}" presName="parentText" presStyleLbl="alignNode1" presStyleIdx="2" presStyleCnt="5" custLinFactNeighborY="1562">
        <dgm:presLayoutVars>
          <dgm:chMax val="1"/>
          <dgm:bulletEnabled/>
        </dgm:presLayoutVars>
      </dgm:prSet>
      <dgm:spPr/>
    </dgm:pt>
    <dgm:pt modelId="{A3BD37F7-8AAF-44E5-88F9-D12E98DC7176}" type="pres">
      <dgm:prSet presAssocID="{05FDD59E-1E0A-41CC-AB1F-E9AB3C1FCA4A}" presName="descendantText" presStyleLbl="alignAccFollowNode1" presStyleIdx="2" presStyleCnt="5">
        <dgm:presLayoutVars>
          <dgm:bulletEnabled/>
        </dgm:presLayoutVars>
      </dgm:prSet>
      <dgm:spPr/>
    </dgm:pt>
    <dgm:pt modelId="{2459B6E9-1726-4E3E-AEA6-BCDDDD9D5A28}" type="pres">
      <dgm:prSet presAssocID="{60229D9A-938D-437B-BC19-C78D03785A17}" presName="sp" presStyleCnt="0"/>
      <dgm:spPr/>
    </dgm:pt>
    <dgm:pt modelId="{78F7DBA2-4861-4E98-876C-F17004EB1A0C}" type="pres">
      <dgm:prSet presAssocID="{63F68289-7832-4B81-852E-CE0A3231F536}" presName="linNode" presStyleCnt="0"/>
      <dgm:spPr/>
    </dgm:pt>
    <dgm:pt modelId="{B070CE0A-1C12-4351-9C91-6842A4A71996}" type="pres">
      <dgm:prSet presAssocID="{63F68289-7832-4B81-852E-CE0A3231F536}" presName="parentText" presStyleLbl="alignNode1" presStyleIdx="3" presStyleCnt="5" custLinFactNeighborY="1562">
        <dgm:presLayoutVars>
          <dgm:chMax val="1"/>
          <dgm:bulletEnabled/>
        </dgm:presLayoutVars>
      </dgm:prSet>
      <dgm:spPr/>
    </dgm:pt>
    <dgm:pt modelId="{EA824914-DF7D-4A6B-BC4C-839168CADB7E}" type="pres">
      <dgm:prSet presAssocID="{63F68289-7832-4B81-852E-CE0A3231F536}" presName="descendantText" presStyleLbl="alignAccFollowNode1" presStyleIdx="3" presStyleCnt="5">
        <dgm:presLayoutVars>
          <dgm:bulletEnabled/>
        </dgm:presLayoutVars>
      </dgm:prSet>
      <dgm:spPr/>
    </dgm:pt>
    <dgm:pt modelId="{F6A0DEFB-AC76-493A-8803-43999F75F2B6}" type="pres">
      <dgm:prSet presAssocID="{FF4C372D-87DF-40BE-B7D8-161B37A46714}" presName="sp" presStyleCnt="0"/>
      <dgm:spPr/>
    </dgm:pt>
    <dgm:pt modelId="{2F78057A-8454-4D37-8BB0-E653D8B37AA9}" type="pres">
      <dgm:prSet presAssocID="{54DE8482-C926-43CA-93A1-7B0A598F0933}" presName="linNode" presStyleCnt="0"/>
      <dgm:spPr/>
    </dgm:pt>
    <dgm:pt modelId="{8BFE3425-6F49-4A48-A47E-A5E4A27B9070}" type="pres">
      <dgm:prSet presAssocID="{54DE8482-C926-43CA-93A1-7B0A598F0933}" presName="parentText" presStyleLbl="alignNode1" presStyleIdx="4" presStyleCnt="5">
        <dgm:presLayoutVars>
          <dgm:chMax val="1"/>
          <dgm:bulletEnabled/>
        </dgm:presLayoutVars>
      </dgm:prSet>
      <dgm:spPr/>
    </dgm:pt>
    <dgm:pt modelId="{B862F96C-169A-4531-9161-35262E1DC140}" type="pres">
      <dgm:prSet presAssocID="{54DE8482-C926-43CA-93A1-7B0A598F0933}" presName="descendantText" presStyleLbl="alignAccFollowNode1" presStyleIdx="4" presStyleCnt="5">
        <dgm:presLayoutVars>
          <dgm:bulletEnabled/>
        </dgm:presLayoutVars>
      </dgm:prSet>
      <dgm:spPr/>
    </dgm:pt>
  </dgm:ptLst>
  <dgm:cxnLst>
    <dgm:cxn modelId="{F22B5315-9DFD-4139-BB5C-C1825E6D47E7}" type="presOf" srcId="{05FDD59E-1E0A-41CC-AB1F-E9AB3C1FCA4A}" destId="{5EA6A89D-30EA-4037-9F1D-3DD820109622}" srcOrd="0" destOrd="0" presId="urn:microsoft.com/office/officeart/2016/7/layout/VerticalSolidActionList"/>
    <dgm:cxn modelId="{E9161823-4E8A-43E3-A3D1-442F660DEC84}" type="presOf" srcId="{4B3A9348-E66E-4E7A-A8AC-A78C531E0DB1}" destId="{EA824914-DF7D-4A6B-BC4C-839168CADB7E}" srcOrd="0" destOrd="0" presId="urn:microsoft.com/office/officeart/2016/7/layout/VerticalSolidActionList"/>
    <dgm:cxn modelId="{C0EB4D23-511E-4F65-9CC7-A6715D2931D9}" type="presOf" srcId="{063CB041-8250-45A5-BA07-DC9499D7EA40}" destId="{D09917A6-9C58-40A9-A637-D8F0A5BA408B}" srcOrd="0" destOrd="0" presId="urn:microsoft.com/office/officeart/2016/7/layout/VerticalSolidActionList"/>
    <dgm:cxn modelId="{A5ECD92F-DE2A-4CE1-BB76-4C74BF019887}" srcId="{63F68289-7832-4B81-852E-CE0A3231F536}" destId="{4B3A9348-E66E-4E7A-A8AC-A78C531E0DB1}" srcOrd="0" destOrd="0" parTransId="{3D8E18F0-C0D6-4FFC-A667-8A5D30BE58B9}" sibTransId="{659C1C75-A3F6-473E-A71F-02CC8857CB8F}"/>
    <dgm:cxn modelId="{4DFF5A3D-0ACE-4F56-A672-4860178E410B}" type="presOf" srcId="{B888A6F1-3003-4064-9527-79330F450D3C}" destId="{B4AE9B54-5631-4C78-82DB-2E26E440CBA6}" srcOrd="0" destOrd="0" presId="urn:microsoft.com/office/officeart/2016/7/layout/VerticalSolidActionList"/>
    <dgm:cxn modelId="{41B24448-A0A5-4390-A660-C96E23C68A26}" type="presOf" srcId="{8BA88758-C3CC-4E1F-AC10-67ACA1FBE2E1}" destId="{B862F96C-169A-4531-9161-35262E1DC140}" srcOrd="0" destOrd="0" presId="urn:microsoft.com/office/officeart/2016/7/layout/VerticalSolidActionList"/>
    <dgm:cxn modelId="{4D0E604B-2E06-4942-B660-F3E44EF482A6}" type="presOf" srcId="{A3666882-7454-42E1-A4C5-B9DA4A39E6C4}" destId="{FE1E49A6-1C25-4152-B8F8-F9D10132236A}" srcOrd="0" destOrd="0" presId="urn:microsoft.com/office/officeart/2016/7/layout/VerticalSolidActionList"/>
    <dgm:cxn modelId="{B1F11150-89BA-4677-815B-9B488DBE6B9B}" srcId="{05FDD59E-1E0A-41CC-AB1F-E9AB3C1FCA4A}" destId="{442CE286-90CA-4686-8A00-84A64D88111B}" srcOrd="0" destOrd="0" parTransId="{C825E04E-32F2-4C4A-B05B-47F9BFEBBC75}" sibTransId="{15F86ADC-E5FE-4BC1-899E-337D792A42FD}"/>
    <dgm:cxn modelId="{E4B1F25A-73CB-4588-9E48-AF42ED7277F7}" srcId="{B888A6F1-3003-4064-9527-79330F450D3C}" destId="{57A4CDC3-60CF-4DA3-B11D-361821ABF3DD}" srcOrd="0" destOrd="0" parTransId="{E59E4C21-D789-41DC-8C74-7338F3B84510}" sibTransId="{7E965782-0B75-43D4-BC49-0994E7D67799}"/>
    <dgm:cxn modelId="{4F427482-7552-462A-9C70-4A7D1A1944DB}" srcId="{5E26697F-2CC4-44D9-A110-DC2C366A3674}" destId="{63F68289-7832-4B81-852E-CE0A3231F536}" srcOrd="3" destOrd="0" parTransId="{785B8793-2A08-4058-A39A-869DD8763A91}" sibTransId="{FF4C372D-87DF-40BE-B7D8-161B37A46714}"/>
    <dgm:cxn modelId="{A8ADBD8A-56F9-4A50-8C8E-BF0C29CD9753}" type="presOf" srcId="{57A4CDC3-60CF-4DA3-B11D-361821ABF3DD}" destId="{ED7CED96-217C-45E3-B988-36B36DCB3EA4}" srcOrd="0" destOrd="0" presId="urn:microsoft.com/office/officeart/2016/7/layout/VerticalSolidActionList"/>
    <dgm:cxn modelId="{073E5091-A196-47CC-9813-8E0A8DB1E102}" type="presOf" srcId="{442CE286-90CA-4686-8A00-84A64D88111B}" destId="{A3BD37F7-8AAF-44E5-88F9-D12E98DC7176}" srcOrd="0" destOrd="0" presId="urn:microsoft.com/office/officeart/2016/7/layout/VerticalSolidActionList"/>
    <dgm:cxn modelId="{A446C291-EA04-454C-88D9-529B3A95EA37}" srcId="{5E26697F-2CC4-44D9-A110-DC2C366A3674}" destId="{A3666882-7454-42E1-A4C5-B9DA4A39E6C4}" srcOrd="0" destOrd="0" parTransId="{FDC9C75A-C4E9-4BB3-BDEE-9039B7B34F44}" sibTransId="{7E4DE450-9421-40B7-A2BA-7FCDE9F88685}"/>
    <dgm:cxn modelId="{0588E8A5-211D-4DFF-A245-F742C938CC7F}" srcId="{5E26697F-2CC4-44D9-A110-DC2C366A3674}" destId="{05FDD59E-1E0A-41CC-AB1F-E9AB3C1FCA4A}" srcOrd="2" destOrd="0" parTransId="{C3A65BF0-E72E-4C4D-A809-8F18FC6FBF33}" sibTransId="{60229D9A-938D-437B-BC19-C78D03785A17}"/>
    <dgm:cxn modelId="{B73922C8-0087-4569-A33E-47CCCBD4DE69}" srcId="{5E26697F-2CC4-44D9-A110-DC2C366A3674}" destId="{54DE8482-C926-43CA-93A1-7B0A598F0933}" srcOrd="4" destOrd="0" parTransId="{91EDE295-3287-4790-BFAD-FD42EA247D57}" sibTransId="{D4A851CC-3A3C-4E7C-B2CA-81D7170F3DAA}"/>
    <dgm:cxn modelId="{EF1490C8-0AD3-464D-9922-E6ADB01BC541}" srcId="{5E26697F-2CC4-44D9-A110-DC2C366A3674}" destId="{B888A6F1-3003-4064-9527-79330F450D3C}" srcOrd="1" destOrd="0" parTransId="{90C6A636-7CA6-4216-8D18-1666DD4B2DA1}" sibTransId="{A7D984F8-412E-44B6-9E11-C78D7CE100AA}"/>
    <dgm:cxn modelId="{DC49ABD1-C28C-4573-AFC0-793427B684BB}" type="presOf" srcId="{63F68289-7832-4B81-852E-CE0A3231F536}" destId="{B070CE0A-1C12-4351-9C91-6842A4A71996}" srcOrd="0" destOrd="0" presId="urn:microsoft.com/office/officeart/2016/7/layout/VerticalSolidActionList"/>
    <dgm:cxn modelId="{AAD108D7-F84A-4E10-82C2-97C1C6031D93}" type="presOf" srcId="{5E26697F-2CC4-44D9-A110-DC2C366A3674}" destId="{B77278D3-FA64-4561-B487-18F8867FB7AE}" srcOrd="0" destOrd="0" presId="urn:microsoft.com/office/officeart/2016/7/layout/VerticalSolidActionList"/>
    <dgm:cxn modelId="{FEFA3CDA-3CC8-4A13-9979-6D724E311AC7}" srcId="{A3666882-7454-42E1-A4C5-B9DA4A39E6C4}" destId="{063CB041-8250-45A5-BA07-DC9499D7EA40}" srcOrd="0" destOrd="0" parTransId="{A5D44FCD-8853-49E6-A8D7-154BAD107B78}" sibTransId="{82200786-1E53-41BE-8F7F-42F5FA381863}"/>
    <dgm:cxn modelId="{25DCF7E1-434B-4908-AAA3-85F900EC14A2}" type="presOf" srcId="{54DE8482-C926-43CA-93A1-7B0A598F0933}" destId="{8BFE3425-6F49-4A48-A47E-A5E4A27B9070}" srcOrd="0" destOrd="0" presId="urn:microsoft.com/office/officeart/2016/7/layout/VerticalSolidActionList"/>
    <dgm:cxn modelId="{3333A8F9-F484-48F7-9E78-081B2688CFBC}" srcId="{54DE8482-C926-43CA-93A1-7B0A598F0933}" destId="{8BA88758-C3CC-4E1F-AC10-67ACA1FBE2E1}" srcOrd="0" destOrd="0" parTransId="{FA5DC09A-EE79-4302-ABE6-F59B003719C4}" sibTransId="{BAFED556-FC63-417A-B8D6-C05CB0F1E082}"/>
    <dgm:cxn modelId="{361C8444-0F2B-4D8C-AAEF-7C43C000EFFF}" type="presParOf" srcId="{B77278D3-FA64-4561-B487-18F8867FB7AE}" destId="{B97431C0-7142-4154-BAAB-1D4656855920}" srcOrd="0" destOrd="0" presId="urn:microsoft.com/office/officeart/2016/7/layout/VerticalSolidActionList"/>
    <dgm:cxn modelId="{87B8795F-5CFE-4594-9618-C1CB193CAF14}" type="presParOf" srcId="{B97431C0-7142-4154-BAAB-1D4656855920}" destId="{FE1E49A6-1C25-4152-B8F8-F9D10132236A}" srcOrd="0" destOrd="0" presId="urn:microsoft.com/office/officeart/2016/7/layout/VerticalSolidActionList"/>
    <dgm:cxn modelId="{0CF51969-6D56-49B7-B4CE-439E969BCA10}" type="presParOf" srcId="{B97431C0-7142-4154-BAAB-1D4656855920}" destId="{D09917A6-9C58-40A9-A637-D8F0A5BA408B}" srcOrd="1" destOrd="0" presId="urn:microsoft.com/office/officeart/2016/7/layout/VerticalSolidActionList"/>
    <dgm:cxn modelId="{11A2D460-9D23-4100-9BEF-2C6898C2FF5B}" type="presParOf" srcId="{B77278D3-FA64-4561-B487-18F8867FB7AE}" destId="{7C9BA72E-4E66-49C0-8173-CAE1082B5F47}" srcOrd="1" destOrd="0" presId="urn:microsoft.com/office/officeart/2016/7/layout/VerticalSolidActionList"/>
    <dgm:cxn modelId="{BD42F325-3009-4401-A135-120C24A88552}" type="presParOf" srcId="{B77278D3-FA64-4561-B487-18F8867FB7AE}" destId="{8AFD1206-25AA-48F0-86CE-9C7AC60C9ECC}" srcOrd="2" destOrd="0" presId="urn:microsoft.com/office/officeart/2016/7/layout/VerticalSolidActionList"/>
    <dgm:cxn modelId="{A380CC93-DC6E-443C-91F3-3F7402608943}" type="presParOf" srcId="{8AFD1206-25AA-48F0-86CE-9C7AC60C9ECC}" destId="{B4AE9B54-5631-4C78-82DB-2E26E440CBA6}" srcOrd="0" destOrd="0" presId="urn:microsoft.com/office/officeart/2016/7/layout/VerticalSolidActionList"/>
    <dgm:cxn modelId="{DF7CF11E-72F6-4B79-917C-2CF501C89313}" type="presParOf" srcId="{8AFD1206-25AA-48F0-86CE-9C7AC60C9ECC}" destId="{ED7CED96-217C-45E3-B988-36B36DCB3EA4}" srcOrd="1" destOrd="0" presId="urn:microsoft.com/office/officeart/2016/7/layout/VerticalSolidActionList"/>
    <dgm:cxn modelId="{6319B7B6-EAEF-43BB-8B2F-E31CDBBEE4DF}" type="presParOf" srcId="{B77278D3-FA64-4561-B487-18F8867FB7AE}" destId="{CD1F2145-58E7-473A-92BC-2D06A85B05DB}" srcOrd="3" destOrd="0" presId="urn:microsoft.com/office/officeart/2016/7/layout/VerticalSolidActionList"/>
    <dgm:cxn modelId="{ED9F59A1-8C92-4EEC-8826-1B7B274CC935}" type="presParOf" srcId="{B77278D3-FA64-4561-B487-18F8867FB7AE}" destId="{4B8433E9-7BF5-43AE-99EE-D24A0106968C}" srcOrd="4" destOrd="0" presId="urn:microsoft.com/office/officeart/2016/7/layout/VerticalSolidActionList"/>
    <dgm:cxn modelId="{23A89464-21DA-4E96-9BF9-568B1C9FF153}" type="presParOf" srcId="{4B8433E9-7BF5-43AE-99EE-D24A0106968C}" destId="{5EA6A89D-30EA-4037-9F1D-3DD820109622}" srcOrd="0" destOrd="0" presId="urn:microsoft.com/office/officeart/2016/7/layout/VerticalSolidActionList"/>
    <dgm:cxn modelId="{D18600C4-CDDF-41CE-9137-275778509A79}" type="presParOf" srcId="{4B8433E9-7BF5-43AE-99EE-D24A0106968C}" destId="{A3BD37F7-8AAF-44E5-88F9-D12E98DC7176}" srcOrd="1" destOrd="0" presId="urn:microsoft.com/office/officeart/2016/7/layout/VerticalSolidActionList"/>
    <dgm:cxn modelId="{3BDBE5F0-AB7A-45A6-9ECE-99EC33CE1E83}" type="presParOf" srcId="{B77278D3-FA64-4561-B487-18F8867FB7AE}" destId="{2459B6E9-1726-4E3E-AEA6-BCDDDD9D5A28}" srcOrd="5" destOrd="0" presId="urn:microsoft.com/office/officeart/2016/7/layout/VerticalSolidActionList"/>
    <dgm:cxn modelId="{CC988E76-DE94-42D8-B27D-FCC3CA7A8904}" type="presParOf" srcId="{B77278D3-FA64-4561-B487-18F8867FB7AE}" destId="{78F7DBA2-4861-4E98-876C-F17004EB1A0C}" srcOrd="6" destOrd="0" presId="urn:microsoft.com/office/officeart/2016/7/layout/VerticalSolidActionList"/>
    <dgm:cxn modelId="{9DA4F599-83E4-4443-8766-3CC01C3C7C71}" type="presParOf" srcId="{78F7DBA2-4861-4E98-876C-F17004EB1A0C}" destId="{B070CE0A-1C12-4351-9C91-6842A4A71996}" srcOrd="0" destOrd="0" presId="urn:microsoft.com/office/officeart/2016/7/layout/VerticalSolidActionList"/>
    <dgm:cxn modelId="{9E82C068-6BF5-4772-A145-6B48AF23321C}" type="presParOf" srcId="{78F7DBA2-4861-4E98-876C-F17004EB1A0C}" destId="{EA824914-DF7D-4A6B-BC4C-839168CADB7E}" srcOrd="1" destOrd="0" presId="urn:microsoft.com/office/officeart/2016/7/layout/VerticalSolidActionList"/>
    <dgm:cxn modelId="{2DF05CF7-C742-41CA-912F-1D911BC398F2}" type="presParOf" srcId="{B77278D3-FA64-4561-B487-18F8867FB7AE}" destId="{F6A0DEFB-AC76-493A-8803-43999F75F2B6}" srcOrd="7" destOrd="0" presId="urn:microsoft.com/office/officeart/2016/7/layout/VerticalSolidActionList"/>
    <dgm:cxn modelId="{8EAE1AD1-DB70-400B-BD53-8D1C7F930901}" type="presParOf" srcId="{B77278D3-FA64-4561-B487-18F8867FB7AE}" destId="{2F78057A-8454-4D37-8BB0-E653D8B37AA9}" srcOrd="8" destOrd="0" presId="urn:microsoft.com/office/officeart/2016/7/layout/VerticalSolidActionList"/>
    <dgm:cxn modelId="{802E9D2F-1DD9-414C-8A50-B14A95256C61}" type="presParOf" srcId="{2F78057A-8454-4D37-8BB0-E653D8B37AA9}" destId="{8BFE3425-6F49-4A48-A47E-A5E4A27B9070}" srcOrd="0" destOrd="0" presId="urn:microsoft.com/office/officeart/2016/7/layout/VerticalSolidActionList"/>
    <dgm:cxn modelId="{6D043190-E0ED-4862-9CCB-A815C63BDBC4}" type="presParOf" srcId="{2F78057A-8454-4D37-8BB0-E653D8B37AA9}" destId="{B862F96C-169A-4531-9161-35262E1DC140}" srcOrd="1" destOrd="0" presId="urn:microsoft.com/office/officeart/2016/7/layout/VerticalSolidAc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626D9AE-DC3B-4707-8B6B-59D48FE0D266}" type="doc">
      <dgm:prSet loTypeId="urn:microsoft.com/office/officeart/2008/layout/LinedList" loCatId="list" qsTypeId="urn:microsoft.com/office/officeart/2005/8/quickstyle/simple2" qsCatId="simple" csTypeId="urn:microsoft.com/office/officeart/2005/8/colors/colorful5" csCatId="colorful" phldr="1"/>
      <dgm:spPr/>
      <dgm:t>
        <a:bodyPr/>
        <a:lstStyle/>
        <a:p>
          <a:endParaRPr lang="en-US"/>
        </a:p>
      </dgm:t>
    </dgm:pt>
    <dgm:pt modelId="{9E6EB906-642C-4091-95A5-B2734B7C536F}">
      <dgm:prSet custT="1"/>
      <dgm:spPr/>
      <dgm:t>
        <a:bodyPr/>
        <a:lstStyle/>
        <a:p>
          <a:pPr algn="ctr"/>
          <a:endParaRPr lang="en-US" sz="2400" dirty="0"/>
        </a:p>
        <a:p>
          <a:pPr algn="ctr"/>
          <a:r>
            <a:rPr lang="en-US" sz="2400" dirty="0"/>
            <a:t>MSC (Information and Database Management)</a:t>
          </a:r>
        </a:p>
        <a:p>
          <a:pPr algn="ctr"/>
          <a:r>
            <a:rPr lang="en-US" sz="2400" dirty="0"/>
            <a:t> American International University-Bangladesh</a:t>
          </a:r>
        </a:p>
      </dgm:t>
    </dgm:pt>
    <dgm:pt modelId="{040649A8-D4CA-4F9E-841F-6EFBA55CDEB3}" type="parTrans" cxnId="{F70CBBB1-FF09-4B99-B98D-2FE6AD652E61}">
      <dgm:prSet/>
      <dgm:spPr/>
      <dgm:t>
        <a:bodyPr/>
        <a:lstStyle/>
        <a:p>
          <a:endParaRPr lang="en-US" sz="1200"/>
        </a:p>
      </dgm:t>
    </dgm:pt>
    <dgm:pt modelId="{98AE33CC-E870-4295-9FC8-2BD42200C5C7}" type="sibTrans" cxnId="{F70CBBB1-FF09-4B99-B98D-2FE6AD652E61}">
      <dgm:prSet/>
      <dgm:spPr/>
      <dgm:t>
        <a:bodyPr/>
        <a:lstStyle/>
        <a:p>
          <a:endParaRPr lang="en-US" sz="1200"/>
        </a:p>
      </dgm:t>
    </dgm:pt>
    <dgm:pt modelId="{DEF76594-7E8C-4D38-95B6-D84A84DA5996}">
      <dgm:prSet custT="1"/>
      <dgm:spPr/>
      <dgm:t>
        <a:bodyPr/>
        <a:lstStyle/>
        <a:p>
          <a:pPr algn="ctr"/>
          <a:endParaRPr lang="en-US" sz="2400" dirty="0"/>
        </a:p>
        <a:p>
          <a:pPr algn="ctr"/>
          <a:r>
            <a:rPr lang="en-US" sz="2400" dirty="0"/>
            <a:t>BSC (Computer Science and Engineering) </a:t>
          </a:r>
        </a:p>
        <a:p>
          <a:pPr algn="ctr"/>
          <a:r>
            <a:rPr lang="en-US" sz="2400" dirty="0"/>
            <a:t>American International University-Bangladesh</a:t>
          </a:r>
        </a:p>
      </dgm:t>
    </dgm:pt>
    <dgm:pt modelId="{29B00E99-126F-4981-B5BA-03695965D82C}" type="parTrans" cxnId="{120A431E-B65C-481F-92E3-62A342164317}">
      <dgm:prSet/>
      <dgm:spPr/>
      <dgm:t>
        <a:bodyPr/>
        <a:lstStyle/>
        <a:p>
          <a:endParaRPr lang="en-US" sz="1200"/>
        </a:p>
      </dgm:t>
    </dgm:pt>
    <dgm:pt modelId="{E1269E8F-25EC-4B04-99B9-82A3F90815C5}" type="sibTrans" cxnId="{120A431E-B65C-481F-92E3-62A342164317}">
      <dgm:prSet/>
      <dgm:spPr/>
      <dgm:t>
        <a:bodyPr/>
        <a:lstStyle/>
        <a:p>
          <a:endParaRPr lang="en-US" sz="1200"/>
        </a:p>
      </dgm:t>
    </dgm:pt>
    <dgm:pt modelId="{6753F263-E715-46F6-8A01-8F547D5AB608}" type="pres">
      <dgm:prSet presAssocID="{4626D9AE-DC3B-4707-8B6B-59D48FE0D266}" presName="vert0" presStyleCnt="0">
        <dgm:presLayoutVars>
          <dgm:dir/>
          <dgm:animOne val="branch"/>
          <dgm:animLvl val="lvl"/>
        </dgm:presLayoutVars>
      </dgm:prSet>
      <dgm:spPr/>
    </dgm:pt>
    <dgm:pt modelId="{4AAA91F7-512B-4841-AD73-ABA72AE9F558}" type="pres">
      <dgm:prSet presAssocID="{9E6EB906-642C-4091-95A5-B2734B7C536F}" presName="thickLine" presStyleLbl="alignNode1" presStyleIdx="0" presStyleCnt="2"/>
      <dgm:spPr/>
    </dgm:pt>
    <dgm:pt modelId="{81AB28F8-CCE4-49C5-8453-6F6870F91126}" type="pres">
      <dgm:prSet presAssocID="{9E6EB906-642C-4091-95A5-B2734B7C536F}" presName="horz1" presStyleCnt="0"/>
      <dgm:spPr/>
    </dgm:pt>
    <dgm:pt modelId="{E7237BCA-4CCA-4107-BD7D-BF18AA1E89FF}" type="pres">
      <dgm:prSet presAssocID="{9E6EB906-642C-4091-95A5-B2734B7C536F}" presName="tx1" presStyleLbl="revTx" presStyleIdx="0" presStyleCnt="2"/>
      <dgm:spPr/>
    </dgm:pt>
    <dgm:pt modelId="{41279A07-26B7-4015-9980-1627C10D5526}" type="pres">
      <dgm:prSet presAssocID="{9E6EB906-642C-4091-95A5-B2734B7C536F}" presName="vert1" presStyleCnt="0"/>
      <dgm:spPr/>
    </dgm:pt>
    <dgm:pt modelId="{4F60EF5B-FC8E-4B91-99BF-ED667892319D}" type="pres">
      <dgm:prSet presAssocID="{DEF76594-7E8C-4D38-95B6-D84A84DA5996}" presName="thickLine" presStyleLbl="alignNode1" presStyleIdx="1" presStyleCnt="2"/>
      <dgm:spPr/>
    </dgm:pt>
    <dgm:pt modelId="{BA0C8B28-59D5-445B-8410-2A723C16BBF1}" type="pres">
      <dgm:prSet presAssocID="{DEF76594-7E8C-4D38-95B6-D84A84DA5996}" presName="horz1" presStyleCnt="0"/>
      <dgm:spPr/>
    </dgm:pt>
    <dgm:pt modelId="{EE3F6FAB-C47F-4EF8-943B-68AC922D9600}" type="pres">
      <dgm:prSet presAssocID="{DEF76594-7E8C-4D38-95B6-D84A84DA5996}" presName="tx1" presStyleLbl="revTx" presStyleIdx="1" presStyleCnt="2"/>
      <dgm:spPr/>
    </dgm:pt>
    <dgm:pt modelId="{D4502334-CF39-41FA-BD6A-655092CA8D81}" type="pres">
      <dgm:prSet presAssocID="{DEF76594-7E8C-4D38-95B6-D84A84DA5996}" presName="vert1" presStyleCnt="0"/>
      <dgm:spPr/>
    </dgm:pt>
  </dgm:ptLst>
  <dgm:cxnLst>
    <dgm:cxn modelId="{120A431E-B65C-481F-92E3-62A342164317}" srcId="{4626D9AE-DC3B-4707-8B6B-59D48FE0D266}" destId="{DEF76594-7E8C-4D38-95B6-D84A84DA5996}" srcOrd="1" destOrd="0" parTransId="{29B00E99-126F-4981-B5BA-03695965D82C}" sibTransId="{E1269E8F-25EC-4B04-99B9-82A3F90815C5}"/>
    <dgm:cxn modelId="{F70CBBB1-FF09-4B99-B98D-2FE6AD652E61}" srcId="{4626D9AE-DC3B-4707-8B6B-59D48FE0D266}" destId="{9E6EB906-642C-4091-95A5-B2734B7C536F}" srcOrd="0" destOrd="0" parTransId="{040649A8-D4CA-4F9E-841F-6EFBA55CDEB3}" sibTransId="{98AE33CC-E870-4295-9FC8-2BD42200C5C7}"/>
    <dgm:cxn modelId="{614449BB-8190-405C-A2AA-EA6D230F2BF1}" type="presOf" srcId="{DEF76594-7E8C-4D38-95B6-D84A84DA5996}" destId="{EE3F6FAB-C47F-4EF8-943B-68AC922D9600}" srcOrd="0" destOrd="0" presId="urn:microsoft.com/office/officeart/2008/layout/LinedList"/>
    <dgm:cxn modelId="{6B6DA6CA-FD3A-47D6-B935-3D15755CE10D}" type="presOf" srcId="{9E6EB906-642C-4091-95A5-B2734B7C536F}" destId="{E7237BCA-4CCA-4107-BD7D-BF18AA1E89FF}" srcOrd="0" destOrd="0" presId="urn:microsoft.com/office/officeart/2008/layout/LinedList"/>
    <dgm:cxn modelId="{696203F2-D2EA-455B-BAB7-02D202E503C6}" type="presOf" srcId="{4626D9AE-DC3B-4707-8B6B-59D48FE0D266}" destId="{6753F263-E715-46F6-8A01-8F547D5AB608}" srcOrd="0" destOrd="0" presId="urn:microsoft.com/office/officeart/2008/layout/LinedList"/>
    <dgm:cxn modelId="{4D5ABD65-E38E-4A16-ACAD-1E68EC708E24}" type="presParOf" srcId="{6753F263-E715-46F6-8A01-8F547D5AB608}" destId="{4AAA91F7-512B-4841-AD73-ABA72AE9F558}" srcOrd="0" destOrd="0" presId="urn:microsoft.com/office/officeart/2008/layout/LinedList"/>
    <dgm:cxn modelId="{63EB1297-355C-4A3E-BE22-247CBE4FB5C1}" type="presParOf" srcId="{6753F263-E715-46F6-8A01-8F547D5AB608}" destId="{81AB28F8-CCE4-49C5-8453-6F6870F91126}" srcOrd="1" destOrd="0" presId="urn:microsoft.com/office/officeart/2008/layout/LinedList"/>
    <dgm:cxn modelId="{F67F0E24-2E9A-42D3-896B-180378CE299D}" type="presParOf" srcId="{81AB28F8-CCE4-49C5-8453-6F6870F91126}" destId="{E7237BCA-4CCA-4107-BD7D-BF18AA1E89FF}" srcOrd="0" destOrd="0" presId="urn:microsoft.com/office/officeart/2008/layout/LinedList"/>
    <dgm:cxn modelId="{49E6BEAA-993B-48B4-9F5A-0A0FCC092944}" type="presParOf" srcId="{81AB28F8-CCE4-49C5-8453-6F6870F91126}" destId="{41279A07-26B7-4015-9980-1627C10D5526}" srcOrd="1" destOrd="0" presId="urn:microsoft.com/office/officeart/2008/layout/LinedList"/>
    <dgm:cxn modelId="{C49ABFFF-6CE6-4637-8E7E-8B8FF5FE5C69}" type="presParOf" srcId="{6753F263-E715-46F6-8A01-8F547D5AB608}" destId="{4F60EF5B-FC8E-4B91-99BF-ED667892319D}" srcOrd="2" destOrd="0" presId="urn:microsoft.com/office/officeart/2008/layout/LinedList"/>
    <dgm:cxn modelId="{C3021421-0419-411C-98A1-52725393DAFB}" type="presParOf" srcId="{6753F263-E715-46F6-8A01-8F547D5AB608}" destId="{BA0C8B28-59D5-445B-8410-2A723C16BBF1}" srcOrd="3" destOrd="0" presId="urn:microsoft.com/office/officeart/2008/layout/LinedList"/>
    <dgm:cxn modelId="{513A8531-F512-4616-9071-ADA323054D5B}" type="presParOf" srcId="{BA0C8B28-59D5-445B-8410-2A723C16BBF1}" destId="{EE3F6FAB-C47F-4EF8-943B-68AC922D9600}" srcOrd="0" destOrd="0" presId="urn:microsoft.com/office/officeart/2008/layout/LinedList"/>
    <dgm:cxn modelId="{C0A5618A-3D48-426F-B6AF-7CB4F9FE6A07}" type="presParOf" srcId="{BA0C8B28-59D5-445B-8410-2A723C16BBF1}" destId="{D4502334-CF39-41FA-BD6A-655092CA8D81}"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BA823AA-7323-4AC0-B936-625F748D3D71}" type="doc">
      <dgm:prSet loTypeId="urn:microsoft.com/office/officeart/2008/layout/LinedList" loCatId="list" qsTypeId="urn:microsoft.com/office/officeart/2005/8/quickstyle/simple4" qsCatId="simple" csTypeId="urn:microsoft.com/office/officeart/2005/8/colors/accent1_2" csCatId="accent1" phldr="1"/>
      <dgm:spPr/>
      <dgm:t>
        <a:bodyPr/>
        <a:lstStyle/>
        <a:p>
          <a:endParaRPr lang="en-US"/>
        </a:p>
      </dgm:t>
    </dgm:pt>
    <dgm:pt modelId="{1546E9B7-C56B-4440-AFED-E5EED9585596}">
      <dgm:prSet/>
      <dgm:spPr/>
      <dgm:t>
        <a:bodyPr/>
        <a:lstStyle/>
        <a:p>
          <a:r>
            <a:rPr lang="en-US" dirty="0"/>
            <a:t>Course Title: </a:t>
          </a:r>
          <a:r>
            <a:rPr lang="en-US" b="1" dirty="0"/>
            <a:t>OBJECT ORIENTED</a:t>
          </a:r>
          <a:r>
            <a:rPr lang="en-US" dirty="0"/>
            <a:t> </a:t>
          </a:r>
          <a:r>
            <a:rPr lang="en-US" b="1" dirty="0"/>
            <a:t>PROGRAMMING 2</a:t>
          </a:r>
          <a:endParaRPr lang="en-US" dirty="0">
            <a:solidFill>
              <a:schemeClr val="tx1"/>
            </a:solidFill>
          </a:endParaRPr>
        </a:p>
      </dgm:t>
    </dgm:pt>
    <dgm:pt modelId="{789B2421-DC3B-4954-9D6C-007A519EF219}" type="parTrans" cxnId="{53868070-96F3-4973-BB55-4702567A3A86}">
      <dgm:prSet/>
      <dgm:spPr/>
      <dgm:t>
        <a:bodyPr/>
        <a:lstStyle/>
        <a:p>
          <a:endParaRPr lang="en-US"/>
        </a:p>
      </dgm:t>
    </dgm:pt>
    <dgm:pt modelId="{02E0E406-CB99-4701-A594-32B693D0983C}" type="sibTrans" cxnId="{53868070-96F3-4973-BB55-4702567A3A86}">
      <dgm:prSet/>
      <dgm:spPr/>
      <dgm:t>
        <a:bodyPr/>
        <a:lstStyle/>
        <a:p>
          <a:endParaRPr lang="en-US"/>
        </a:p>
      </dgm:t>
    </dgm:pt>
    <dgm:pt modelId="{F3DFBE93-87E2-4924-B933-9249E7FFAF89}">
      <dgm:prSet/>
      <dgm:spPr/>
      <dgm:t>
        <a:bodyPr/>
        <a:lstStyle/>
        <a:p>
          <a:r>
            <a:rPr lang="en-US" dirty="0"/>
            <a:t>Course Code: CSC 3115</a:t>
          </a:r>
        </a:p>
      </dgm:t>
    </dgm:pt>
    <dgm:pt modelId="{B52EE868-B9B1-4139-9A13-95C3F564C0CB}" type="parTrans" cxnId="{5090C52C-56E1-4FAA-A5E2-B411E1BA4DF9}">
      <dgm:prSet/>
      <dgm:spPr/>
      <dgm:t>
        <a:bodyPr/>
        <a:lstStyle/>
        <a:p>
          <a:endParaRPr lang="en-US"/>
        </a:p>
      </dgm:t>
    </dgm:pt>
    <dgm:pt modelId="{42517221-973E-4014-B248-0C212F329A88}" type="sibTrans" cxnId="{5090C52C-56E1-4FAA-A5E2-B411E1BA4DF9}">
      <dgm:prSet/>
      <dgm:spPr/>
      <dgm:t>
        <a:bodyPr/>
        <a:lstStyle/>
        <a:p>
          <a:endParaRPr lang="en-US"/>
        </a:p>
      </dgm:t>
    </dgm:pt>
    <dgm:pt modelId="{99FB60D7-ACCB-4165-815C-2C65D50E3AB0}">
      <dgm:prSet/>
      <dgm:spPr/>
      <dgm:t>
        <a:bodyPr/>
        <a:lstStyle/>
        <a:p>
          <a:r>
            <a:rPr lang="en-US"/>
            <a:t>Credit Hour: 3/1</a:t>
          </a:r>
        </a:p>
      </dgm:t>
    </dgm:pt>
    <dgm:pt modelId="{DAD8F5AC-CE2F-4CAB-880A-F5D332A6F9B4}" type="parTrans" cxnId="{2F9FD496-AF48-4018-BEA1-BDEAD7BE5CD4}">
      <dgm:prSet/>
      <dgm:spPr/>
      <dgm:t>
        <a:bodyPr/>
        <a:lstStyle/>
        <a:p>
          <a:endParaRPr lang="en-US"/>
        </a:p>
      </dgm:t>
    </dgm:pt>
    <dgm:pt modelId="{787E4AFC-9BD2-42D5-91B5-CA8A77DF8275}" type="sibTrans" cxnId="{2F9FD496-AF48-4018-BEA1-BDEAD7BE5CD4}">
      <dgm:prSet/>
      <dgm:spPr/>
      <dgm:t>
        <a:bodyPr/>
        <a:lstStyle/>
        <a:p>
          <a:endParaRPr lang="en-US"/>
        </a:p>
      </dgm:t>
    </dgm:pt>
    <dgm:pt modelId="{57EFEDCC-0176-4BF0-85FE-50D754F2EBF3}">
      <dgm:prSet/>
      <dgm:spPr/>
      <dgm:t>
        <a:bodyPr/>
        <a:lstStyle/>
        <a:p>
          <a:r>
            <a:rPr lang="en-US" dirty="0"/>
            <a:t>Prerequisite: (CSC </a:t>
          </a:r>
          <a:r>
            <a:rPr lang="en-US" b="0" i="0" dirty="0"/>
            <a:t>2209: Object Oriented Programming 1</a:t>
          </a:r>
          <a:r>
            <a:rPr lang="en-US" dirty="0"/>
            <a:t>)</a:t>
          </a:r>
        </a:p>
      </dgm:t>
    </dgm:pt>
    <dgm:pt modelId="{819B8A63-01CE-407C-A066-93C902247420}" type="parTrans" cxnId="{AC5EB3DA-03F7-4244-AA6F-4AF223B79D58}">
      <dgm:prSet/>
      <dgm:spPr/>
      <dgm:t>
        <a:bodyPr/>
        <a:lstStyle/>
        <a:p>
          <a:endParaRPr lang="en-US"/>
        </a:p>
      </dgm:t>
    </dgm:pt>
    <dgm:pt modelId="{1D701A43-8C28-41FC-9E23-BA6C34E74C10}" type="sibTrans" cxnId="{AC5EB3DA-03F7-4244-AA6F-4AF223B79D58}">
      <dgm:prSet/>
      <dgm:spPr/>
      <dgm:t>
        <a:bodyPr/>
        <a:lstStyle/>
        <a:p>
          <a:endParaRPr lang="en-US"/>
        </a:p>
      </dgm:t>
    </dgm:pt>
    <dgm:pt modelId="{CDC3A49A-70D2-4157-B112-7261FFB68CD4}" type="pres">
      <dgm:prSet presAssocID="{3BA823AA-7323-4AC0-B936-625F748D3D71}" presName="vert0" presStyleCnt="0">
        <dgm:presLayoutVars>
          <dgm:dir/>
          <dgm:animOne val="branch"/>
          <dgm:animLvl val="lvl"/>
        </dgm:presLayoutVars>
      </dgm:prSet>
      <dgm:spPr/>
    </dgm:pt>
    <dgm:pt modelId="{1BB34813-E60F-48F1-BA6B-8B72633C1963}" type="pres">
      <dgm:prSet presAssocID="{1546E9B7-C56B-4440-AFED-E5EED9585596}" presName="thickLine" presStyleLbl="alignNode1" presStyleIdx="0" presStyleCnt="4"/>
      <dgm:spPr/>
    </dgm:pt>
    <dgm:pt modelId="{A7CE82EF-4009-4BF6-A185-FD883BCEB104}" type="pres">
      <dgm:prSet presAssocID="{1546E9B7-C56B-4440-AFED-E5EED9585596}" presName="horz1" presStyleCnt="0"/>
      <dgm:spPr/>
    </dgm:pt>
    <dgm:pt modelId="{F17C7CBB-7C85-4BCD-A8A4-6AFFFE63AB10}" type="pres">
      <dgm:prSet presAssocID="{1546E9B7-C56B-4440-AFED-E5EED9585596}" presName="tx1" presStyleLbl="revTx" presStyleIdx="0" presStyleCnt="4"/>
      <dgm:spPr/>
    </dgm:pt>
    <dgm:pt modelId="{3756C8DE-1AB3-4780-B99E-8728A7C5213A}" type="pres">
      <dgm:prSet presAssocID="{1546E9B7-C56B-4440-AFED-E5EED9585596}" presName="vert1" presStyleCnt="0"/>
      <dgm:spPr/>
    </dgm:pt>
    <dgm:pt modelId="{56C4B301-8793-46FE-996C-CEA3917083F7}" type="pres">
      <dgm:prSet presAssocID="{F3DFBE93-87E2-4924-B933-9249E7FFAF89}" presName="thickLine" presStyleLbl="alignNode1" presStyleIdx="1" presStyleCnt="4"/>
      <dgm:spPr/>
    </dgm:pt>
    <dgm:pt modelId="{1C7A701E-55FA-4E3E-B3E8-FB1DA6C0E6DE}" type="pres">
      <dgm:prSet presAssocID="{F3DFBE93-87E2-4924-B933-9249E7FFAF89}" presName="horz1" presStyleCnt="0"/>
      <dgm:spPr/>
    </dgm:pt>
    <dgm:pt modelId="{4FEE1E3C-948F-4DD3-8EDF-32FCC0353CB3}" type="pres">
      <dgm:prSet presAssocID="{F3DFBE93-87E2-4924-B933-9249E7FFAF89}" presName="tx1" presStyleLbl="revTx" presStyleIdx="1" presStyleCnt="4"/>
      <dgm:spPr/>
    </dgm:pt>
    <dgm:pt modelId="{C0028F02-FF34-4DEF-98CB-F303E045D592}" type="pres">
      <dgm:prSet presAssocID="{F3DFBE93-87E2-4924-B933-9249E7FFAF89}" presName="vert1" presStyleCnt="0"/>
      <dgm:spPr/>
    </dgm:pt>
    <dgm:pt modelId="{54165AD2-0CDF-46BC-AA91-5F1070BC9A4A}" type="pres">
      <dgm:prSet presAssocID="{99FB60D7-ACCB-4165-815C-2C65D50E3AB0}" presName="thickLine" presStyleLbl="alignNode1" presStyleIdx="2" presStyleCnt="4"/>
      <dgm:spPr/>
    </dgm:pt>
    <dgm:pt modelId="{443932FA-BEF5-40B2-B215-5954D2223CEF}" type="pres">
      <dgm:prSet presAssocID="{99FB60D7-ACCB-4165-815C-2C65D50E3AB0}" presName="horz1" presStyleCnt="0"/>
      <dgm:spPr/>
    </dgm:pt>
    <dgm:pt modelId="{19A963C3-F37A-4700-A145-A965F1D7D986}" type="pres">
      <dgm:prSet presAssocID="{99FB60D7-ACCB-4165-815C-2C65D50E3AB0}" presName="tx1" presStyleLbl="revTx" presStyleIdx="2" presStyleCnt="4"/>
      <dgm:spPr/>
    </dgm:pt>
    <dgm:pt modelId="{E6C635F2-1548-4C06-B131-04AC1ECC237F}" type="pres">
      <dgm:prSet presAssocID="{99FB60D7-ACCB-4165-815C-2C65D50E3AB0}" presName="vert1" presStyleCnt="0"/>
      <dgm:spPr/>
    </dgm:pt>
    <dgm:pt modelId="{2240CE06-924B-4A26-9B51-064A3B710738}" type="pres">
      <dgm:prSet presAssocID="{57EFEDCC-0176-4BF0-85FE-50D754F2EBF3}" presName="thickLine" presStyleLbl="alignNode1" presStyleIdx="3" presStyleCnt="4"/>
      <dgm:spPr/>
    </dgm:pt>
    <dgm:pt modelId="{BD4FC5D0-D61E-47DD-B58D-357AFCE062B8}" type="pres">
      <dgm:prSet presAssocID="{57EFEDCC-0176-4BF0-85FE-50D754F2EBF3}" presName="horz1" presStyleCnt="0"/>
      <dgm:spPr/>
    </dgm:pt>
    <dgm:pt modelId="{15B8E15F-2EE4-4BCE-85B9-B9B9E3088D4C}" type="pres">
      <dgm:prSet presAssocID="{57EFEDCC-0176-4BF0-85FE-50D754F2EBF3}" presName="tx1" presStyleLbl="revTx" presStyleIdx="3" presStyleCnt="4"/>
      <dgm:spPr/>
    </dgm:pt>
    <dgm:pt modelId="{471BEFF4-992C-4B81-A76A-7967992ADF83}" type="pres">
      <dgm:prSet presAssocID="{57EFEDCC-0176-4BF0-85FE-50D754F2EBF3}" presName="vert1" presStyleCnt="0"/>
      <dgm:spPr/>
    </dgm:pt>
  </dgm:ptLst>
  <dgm:cxnLst>
    <dgm:cxn modelId="{5090C52C-56E1-4FAA-A5E2-B411E1BA4DF9}" srcId="{3BA823AA-7323-4AC0-B936-625F748D3D71}" destId="{F3DFBE93-87E2-4924-B933-9249E7FFAF89}" srcOrd="1" destOrd="0" parTransId="{B52EE868-B9B1-4139-9A13-95C3F564C0CB}" sibTransId="{42517221-973E-4014-B248-0C212F329A88}"/>
    <dgm:cxn modelId="{F22F6C47-A115-47DB-9009-2707469562C6}" type="presOf" srcId="{F3DFBE93-87E2-4924-B933-9249E7FFAF89}" destId="{4FEE1E3C-948F-4DD3-8EDF-32FCC0353CB3}" srcOrd="0" destOrd="0" presId="urn:microsoft.com/office/officeart/2008/layout/LinedList"/>
    <dgm:cxn modelId="{53868070-96F3-4973-BB55-4702567A3A86}" srcId="{3BA823AA-7323-4AC0-B936-625F748D3D71}" destId="{1546E9B7-C56B-4440-AFED-E5EED9585596}" srcOrd="0" destOrd="0" parTransId="{789B2421-DC3B-4954-9D6C-007A519EF219}" sibTransId="{02E0E406-CB99-4701-A594-32B693D0983C}"/>
    <dgm:cxn modelId="{33B47C76-CC68-423C-AA2A-E45C639DFCDB}" type="presOf" srcId="{57EFEDCC-0176-4BF0-85FE-50D754F2EBF3}" destId="{15B8E15F-2EE4-4BCE-85B9-B9B9E3088D4C}" srcOrd="0" destOrd="0" presId="urn:microsoft.com/office/officeart/2008/layout/LinedList"/>
    <dgm:cxn modelId="{2F9FD496-AF48-4018-BEA1-BDEAD7BE5CD4}" srcId="{3BA823AA-7323-4AC0-B936-625F748D3D71}" destId="{99FB60D7-ACCB-4165-815C-2C65D50E3AB0}" srcOrd="2" destOrd="0" parTransId="{DAD8F5AC-CE2F-4CAB-880A-F5D332A6F9B4}" sibTransId="{787E4AFC-9BD2-42D5-91B5-CA8A77DF8275}"/>
    <dgm:cxn modelId="{90691BA2-F743-4A7F-B0F9-A84CD341FAA7}" type="presOf" srcId="{99FB60D7-ACCB-4165-815C-2C65D50E3AB0}" destId="{19A963C3-F37A-4700-A145-A965F1D7D986}" srcOrd="0" destOrd="0" presId="urn:microsoft.com/office/officeart/2008/layout/LinedList"/>
    <dgm:cxn modelId="{3C3E4FB7-080F-45E8-83A2-11BE1363E930}" type="presOf" srcId="{3BA823AA-7323-4AC0-B936-625F748D3D71}" destId="{CDC3A49A-70D2-4157-B112-7261FFB68CD4}" srcOrd="0" destOrd="0" presId="urn:microsoft.com/office/officeart/2008/layout/LinedList"/>
    <dgm:cxn modelId="{5FCA9DCF-247B-41A6-9ACE-5B628F17E708}" type="presOf" srcId="{1546E9B7-C56B-4440-AFED-E5EED9585596}" destId="{F17C7CBB-7C85-4BCD-A8A4-6AFFFE63AB10}" srcOrd="0" destOrd="0" presId="urn:microsoft.com/office/officeart/2008/layout/LinedList"/>
    <dgm:cxn modelId="{AC5EB3DA-03F7-4244-AA6F-4AF223B79D58}" srcId="{3BA823AA-7323-4AC0-B936-625F748D3D71}" destId="{57EFEDCC-0176-4BF0-85FE-50D754F2EBF3}" srcOrd="3" destOrd="0" parTransId="{819B8A63-01CE-407C-A066-93C902247420}" sibTransId="{1D701A43-8C28-41FC-9E23-BA6C34E74C10}"/>
    <dgm:cxn modelId="{04608A64-C9E4-438D-8CFC-E57FCF9D4496}" type="presParOf" srcId="{CDC3A49A-70D2-4157-B112-7261FFB68CD4}" destId="{1BB34813-E60F-48F1-BA6B-8B72633C1963}" srcOrd="0" destOrd="0" presId="urn:microsoft.com/office/officeart/2008/layout/LinedList"/>
    <dgm:cxn modelId="{CFAF5BAF-7D92-49DA-B357-324DFF018C62}" type="presParOf" srcId="{CDC3A49A-70D2-4157-B112-7261FFB68CD4}" destId="{A7CE82EF-4009-4BF6-A185-FD883BCEB104}" srcOrd="1" destOrd="0" presId="urn:microsoft.com/office/officeart/2008/layout/LinedList"/>
    <dgm:cxn modelId="{E3C2038B-0712-4CC4-A3CB-F68A0EECE5C5}" type="presParOf" srcId="{A7CE82EF-4009-4BF6-A185-FD883BCEB104}" destId="{F17C7CBB-7C85-4BCD-A8A4-6AFFFE63AB10}" srcOrd="0" destOrd="0" presId="urn:microsoft.com/office/officeart/2008/layout/LinedList"/>
    <dgm:cxn modelId="{EC8A10DF-0F57-44A9-B265-601B0037F20D}" type="presParOf" srcId="{A7CE82EF-4009-4BF6-A185-FD883BCEB104}" destId="{3756C8DE-1AB3-4780-B99E-8728A7C5213A}" srcOrd="1" destOrd="0" presId="urn:microsoft.com/office/officeart/2008/layout/LinedList"/>
    <dgm:cxn modelId="{440392EA-AFAA-4ABE-A6A5-5254A2157723}" type="presParOf" srcId="{CDC3A49A-70D2-4157-B112-7261FFB68CD4}" destId="{56C4B301-8793-46FE-996C-CEA3917083F7}" srcOrd="2" destOrd="0" presId="urn:microsoft.com/office/officeart/2008/layout/LinedList"/>
    <dgm:cxn modelId="{ECC8BA56-D26A-4834-B1AE-187A900C6940}" type="presParOf" srcId="{CDC3A49A-70D2-4157-B112-7261FFB68CD4}" destId="{1C7A701E-55FA-4E3E-B3E8-FB1DA6C0E6DE}" srcOrd="3" destOrd="0" presId="urn:microsoft.com/office/officeart/2008/layout/LinedList"/>
    <dgm:cxn modelId="{BEC06D3F-53F0-462F-8777-BAB43E154B28}" type="presParOf" srcId="{1C7A701E-55FA-4E3E-B3E8-FB1DA6C0E6DE}" destId="{4FEE1E3C-948F-4DD3-8EDF-32FCC0353CB3}" srcOrd="0" destOrd="0" presId="urn:microsoft.com/office/officeart/2008/layout/LinedList"/>
    <dgm:cxn modelId="{8C508AD0-54F1-404A-845D-7C0E2200E53E}" type="presParOf" srcId="{1C7A701E-55FA-4E3E-B3E8-FB1DA6C0E6DE}" destId="{C0028F02-FF34-4DEF-98CB-F303E045D592}" srcOrd="1" destOrd="0" presId="urn:microsoft.com/office/officeart/2008/layout/LinedList"/>
    <dgm:cxn modelId="{6C28F918-3EF3-4B6B-9C27-6D67577FA304}" type="presParOf" srcId="{CDC3A49A-70D2-4157-B112-7261FFB68CD4}" destId="{54165AD2-0CDF-46BC-AA91-5F1070BC9A4A}" srcOrd="4" destOrd="0" presId="urn:microsoft.com/office/officeart/2008/layout/LinedList"/>
    <dgm:cxn modelId="{6EF7EE27-C09C-4D3F-B9AE-9335D1070631}" type="presParOf" srcId="{CDC3A49A-70D2-4157-B112-7261FFB68CD4}" destId="{443932FA-BEF5-40B2-B215-5954D2223CEF}" srcOrd="5" destOrd="0" presId="urn:microsoft.com/office/officeart/2008/layout/LinedList"/>
    <dgm:cxn modelId="{E9C8FA7C-0653-453D-A56C-061202E07812}" type="presParOf" srcId="{443932FA-BEF5-40B2-B215-5954D2223CEF}" destId="{19A963C3-F37A-4700-A145-A965F1D7D986}" srcOrd="0" destOrd="0" presId="urn:microsoft.com/office/officeart/2008/layout/LinedList"/>
    <dgm:cxn modelId="{901E2031-4C4E-4811-BC0C-8EF9A7252456}" type="presParOf" srcId="{443932FA-BEF5-40B2-B215-5954D2223CEF}" destId="{E6C635F2-1548-4C06-B131-04AC1ECC237F}" srcOrd="1" destOrd="0" presId="urn:microsoft.com/office/officeart/2008/layout/LinedList"/>
    <dgm:cxn modelId="{B081CEC5-B696-4486-A73A-F8F770CFCA8B}" type="presParOf" srcId="{CDC3A49A-70D2-4157-B112-7261FFB68CD4}" destId="{2240CE06-924B-4A26-9B51-064A3B710738}" srcOrd="6" destOrd="0" presId="urn:microsoft.com/office/officeart/2008/layout/LinedList"/>
    <dgm:cxn modelId="{D61E127E-2A66-4F7A-B892-2CFF685C0B1B}" type="presParOf" srcId="{CDC3A49A-70D2-4157-B112-7261FFB68CD4}" destId="{BD4FC5D0-D61E-47DD-B58D-357AFCE062B8}" srcOrd="7" destOrd="0" presId="urn:microsoft.com/office/officeart/2008/layout/LinedList"/>
    <dgm:cxn modelId="{6793F186-F302-43DB-925B-14872D6438D3}" type="presParOf" srcId="{BD4FC5D0-D61E-47DD-B58D-357AFCE062B8}" destId="{15B8E15F-2EE4-4BCE-85B9-B9B9E3088D4C}" srcOrd="0" destOrd="0" presId="urn:microsoft.com/office/officeart/2008/layout/LinedList"/>
    <dgm:cxn modelId="{A18A0C73-DA3A-47BC-AB68-F3AD33CF27AC}" type="presParOf" srcId="{BD4FC5D0-D61E-47DD-B58D-357AFCE062B8}" destId="{471BEFF4-992C-4B81-A76A-7967992ADF83}"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447AF39-45A8-4BEE-AF89-FFC0020BCDB1}" type="doc">
      <dgm:prSet loTypeId="urn:microsoft.com/office/officeart/2008/layout/LinedList" loCatId="list" qsTypeId="urn:microsoft.com/office/officeart/2005/8/quickstyle/simple1" qsCatId="simple" csTypeId="urn:microsoft.com/office/officeart/2005/8/colors/colorful5" csCatId="colorful"/>
      <dgm:spPr/>
      <dgm:t>
        <a:bodyPr/>
        <a:lstStyle/>
        <a:p>
          <a:endParaRPr lang="en-US"/>
        </a:p>
      </dgm:t>
    </dgm:pt>
    <dgm:pt modelId="{CAF84923-9663-4B04-B10A-523F023B5FF0}">
      <dgm:prSet/>
      <dgm:spPr>
        <a:xfrm>
          <a:off x="0" y="0"/>
          <a:ext cx="4701779" cy="1393031"/>
        </a:xfrm>
        <a:prstGeom prst="rect">
          <a:avLst/>
        </a:prstGeom>
        <a:noFill/>
        <a:ln>
          <a:noFill/>
        </a:ln>
        <a:effectLst/>
      </dgm:spPr>
      <dgm:t>
        <a:bodyPr/>
        <a:lstStyle/>
        <a:p>
          <a:pPr>
            <a:buNone/>
          </a:pPr>
          <a:r>
            <a:rPr lang="en-US">
              <a:solidFill>
                <a:sysClr val="windowText" lastClr="000000">
                  <a:hueOff val="0"/>
                  <a:satOff val="0"/>
                  <a:lumOff val="0"/>
                  <a:alphaOff val="0"/>
                </a:sysClr>
              </a:solidFill>
              <a:latin typeface="Calibri" panose="020F0502020204030204"/>
              <a:ea typeface="+mn-ea"/>
              <a:cs typeface="+mn-cs"/>
            </a:rPr>
            <a:t>All the evaluation categories &amp; marks will be uploaded to the VUES within one week of the </a:t>
          </a:r>
          <a:r>
            <a:rPr lang="en-US" i="1">
              <a:solidFill>
                <a:sysClr val="windowText" lastClr="000000">
                  <a:hueOff val="0"/>
                  <a:satOff val="0"/>
                  <a:lumOff val="0"/>
                  <a:alphaOff val="0"/>
                </a:sysClr>
              </a:solidFill>
              <a:latin typeface="Calibri" panose="020F0502020204030204"/>
              <a:ea typeface="+mn-ea"/>
              <a:cs typeface="+mn-cs"/>
            </a:rPr>
            <a:t>evaluation process</a:t>
          </a:r>
          <a:r>
            <a:rPr lang="en-US">
              <a:solidFill>
                <a:sysClr val="windowText" lastClr="000000">
                  <a:hueOff val="0"/>
                  <a:satOff val="0"/>
                  <a:lumOff val="0"/>
                  <a:alphaOff val="0"/>
                </a:sysClr>
              </a:solidFill>
              <a:latin typeface="Calibri" panose="020F0502020204030204"/>
              <a:ea typeface="+mn-ea"/>
              <a:cs typeface="+mn-cs"/>
            </a:rPr>
            <a:t> except the attendance &amp; performance, which will be uploaded along with the major (mid/final term) written exam marks. </a:t>
          </a:r>
        </a:p>
      </dgm:t>
    </dgm:pt>
    <dgm:pt modelId="{DAF6EDDB-5C9C-40E8-A22C-4440B63A23BF}" type="parTrans" cxnId="{F18FA3A8-7812-41BB-951B-0B40AA038F79}">
      <dgm:prSet/>
      <dgm:spPr/>
      <dgm:t>
        <a:bodyPr/>
        <a:lstStyle/>
        <a:p>
          <a:endParaRPr lang="en-US"/>
        </a:p>
      </dgm:t>
    </dgm:pt>
    <dgm:pt modelId="{1A151358-157F-4835-B5EF-B4D133456EA0}" type="sibTrans" cxnId="{F18FA3A8-7812-41BB-951B-0B40AA038F79}">
      <dgm:prSet/>
      <dgm:spPr/>
      <dgm:t>
        <a:bodyPr/>
        <a:lstStyle/>
        <a:p>
          <a:endParaRPr lang="en-US"/>
        </a:p>
      </dgm:t>
    </dgm:pt>
    <dgm:pt modelId="{54E32F36-5F0D-40BB-AB92-238AC8732307}">
      <dgm:prSet/>
      <dgm:spPr>
        <a:xfrm>
          <a:off x="0" y="1393031"/>
          <a:ext cx="4701779" cy="1393031"/>
        </a:xfrm>
        <a:prstGeom prst="rect">
          <a:avLst/>
        </a:prstGeom>
        <a:noFill/>
        <a:ln>
          <a:noFill/>
        </a:ln>
        <a:effectLst/>
      </dgm:spPr>
      <dgm:t>
        <a:bodyPr/>
        <a:lstStyle/>
        <a:p>
          <a:pPr>
            <a:buNone/>
          </a:pPr>
          <a:r>
            <a:rPr lang="en-US">
              <a:solidFill>
                <a:sysClr val="windowText" lastClr="000000">
                  <a:hueOff val="0"/>
                  <a:satOff val="0"/>
                  <a:lumOff val="0"/>
                  <a:alphaOff val="0"/>
                </a:sysClr>
              </a:solidFill>
              <a:latin typeface="Calibri" panose="020F0502020204030204"/>
              <a:ea typeface="+mn-ea"/>
              <a:cs typeface="+mn-cs"/>
            </a:rPr>
            <a:t>Letter grades ‘</a:t>
          </a:r>
          <a:r>
            <a:rPr lang="en-US" b="1">
              <a:solidFill>
                <a:sysClr val="windowText" lastClr="000000">
                  <a:hueOff val="0"/>
                  <a:satOff val="0"/>
                  <a:lumOff val="0"/>
                  <a:alphaOff val="0"/>
                </a:sysClr>
              </a:solidFill>
              <a:latin typeface="Calibri" panose="020F0502020204030204"/>
              <a:ea typeface="+mn-ea"/>
              <a:cs typeface="+mn-cs"/>
            </a:rPr>
            <a:t>A+</a:t>
          </a:r>
          <a:r>
            <a:rPr lang="en-US">
              <a:solidFill>
                <a:sysClr val="windowText" lastClr="000000">
                  <a:hueOff val="0"/>
                  <a:satOff val="0"/>
                  <a:lumOff val="0"/>
                  <a:alphaOff val="0"/>
                </a:sysClr>
              </a:solidFill>
              <a:latin typeface="Calibri" panose="020F0502020204030204"/>
              <a:ea typeface="+mn-ea"/>
              <a:cs typeface="+mn-cs"/>
            </a:rPr>
            <a:t>’ through ‘</a:t>
          </a:r>
          <a:r>
            <a:rPr lang="en-US" b="1">
              <a:solidFill>
                <a:sysClr val="windowText" lastClr="000000">
                  <a:hueOff val="0"/>
                  <a:satOff val="0"/>
                  <a:lumOff val="0"/>
                  <a:alphaOff val="0"/>
                </a:sysClr>
              </a:solidFill>
              <a:latin typeface="Calibri" panose="020F0502020204030204"/>
              <a:ea typeface="+mn-ea"/>
              <a:cs typeface="+mn-cs"/>
            </a:rPr>
            <a:t>F</a:t>
          </a:r>
          <a:r>
            <a:rPr lang="en-US">
              <a:solidFill>
                <a:sysClr val="windowText" lastClr="000000">
                  <a:hueOff val="0"/>
                  <a:satOff val="0"/>
                  <a:lumOff val="0"/>
                  <a:alphaOff val="0"/>
                </a:sysClr>
              </a:solidFill>
              <a:latin typeface="Calibri" panose="020F0502020204030204"/>
              <a:ea typeface="+mn-ea"/>
              <a:cs typeface="+mn-cs"/>
            </a:rPr>
            <a:t>’ is counted as grades. Other grades ‘</a:t>
          </a:r>
          <a:r>
            <a:rPr lang="en-US" b="1">
              <a:solidFill>
                <a:sysClr val="windowText" lastClr="000000">
                  <a:hueOff val="0"/>
                  <a:satOff val="0"/>
                  <a:lumOff val="0"/>
                  <a:alphaOff val="0"/>
                </a:sysClr>
              </a:solidFill>
              <a:latin typeface="Calibri" panose="020F0502020204030204"/>
              <a:ea typeface="+mn-ea"/>
              <a:cs typeface="+mn-cs"/>
            </a:rPr>
            <a:t>I</a:t>
          </a:r>
          <a:r>
            <a:rPr lang="en-US">
              <a:solidFill>
                <a:sysClr val="windowText" lastClr="000000">
                  <a:hueOff val="0"/>
                  <a:satOff val="0"/>
                  <a:lumOff val="0"/>
                  <a:alphaOff val="0"/>
                </a:sysClr>
              </a:solidFill>
              <a:latin typeface="Calibri" panose="020F0502020204030204"/>
              <a:ea typeface="+mn-ea"/>
              <a:cs typeface="+mn-cs"/>
            </a:rPr>
            <a:t>’ and ‘</a:t>
          </a:r>
          <a:r>
            <a:rPr lang="en-US" b="1">
              <a:solidFill>
                <a:sysClr val="windowText" lastClr="000000">
                  <a:hueOff val="0"/>
                  <a:satOff val="0"/>
                  <a:lumOff val="0"/>
                  <a:alphaOff val="0"/>
                </a:sysClr>
              </a:solidFill>
              <a:latin typeface="Calibri" panose="020F0502020204030204"/>
              <a:ea typeface="+mn-ea"/>
              <a:cs typeface="+mn-cs"/>
            </a:rPr>
            <a:t>UW</a:t>
          </a:r>
          <a:r>
            <a:rPr lang="en-US">
              <a:solidFill>
                <a:sysClr val="windowText" lastClr="000000">
                  <a:hueOff val="0"/>
                  <a:satOff val="0"/>
                  <a:lumOff val="0"/>
                  <a:alphaOff val="0"/>
                </a:sysClr>
              </a:solidFill>
              <a:latin typeface="Calibri" panose="020F0502020204030204"/>
              <a:ea typeface="+mn-ea"/>
              <a:cs typeface="+mn-cs"/>
            </a:rPr>
            <a:t>’ are considered as temporary grades which are </a:t>
          </a:r>
          <a:r>
            <a:rPr lang="en-US" u="sng">
              <a:solidFill>
                <a:sysClr val="windowText" lastClr="000000">
                  <a:hueOff val="0"/>
                  <a:satOff val="0"/>
                  <a:lumOff val="0"/>
                  <a:alphaOff val="0"/>
                </a:sysClr>
              </a:solidFill>
              <a:latin typeface="Calibri" panose="020F0502020204030204"/>
              <a:ea typeface="+mn-ea"/>
              <a:cs typeface="+mn-cs"/>
            </a:rPr>
            <a:t>counted/calculated as ‘</a:t>
          </a:r>
          <a:r>
            <a:rPr lang="en-US" b="1" u="sng">
              <a:solidFill>
                <a:sysClr val="windowText" lastClr="000000">
                  <a:hueOff val="0"/>
                  <a:satOff val="0"/>
                  <a:lumOff val="0"/>
                  <a:alphaOff val="0"/>
                </a:sysClr>
              </a:solidFill>
              <a:latin typeface="Calibri" panose="020F0502020204030204"/>
              <a:ea typeface="+mn-ea"/>
              <a:cs typeface="+mn-cs"/>
            </a:rPr>
            <a:t>F</a:t>
          </a:r>
          <a:r>
            <a:rPr lang="en-US" u="sng">
              <a:solidFill>
                <a:sysClr val="windowText" lastClr="000000">
                  <a:hueOff val="0"/>
                  <a:satOff val="0"/>
                  <a:lumOff val="0"/>
                  <a:alphaOff val="0"/>
                </a:sysClr>
              </a:solidFill>
              <a:latin typeface="Calibri" panose="020F0502020204030204"/>
              <a:ea typeface="+mn-ea"/>
              <a:cs typeface="+mn-cs"/>
            </a:rPr>
            <a:t>’ grade </a:t>
          </a:r>
          <a:r>
            <a:rPr lang="en-US">
              <a:solidFill>
                <a:sysClr val="windowText" lastClr="000000">
                  <a:hueOff val="0"/>
                  <a:satOff val="0"/>
                  <a:lumOff val="0"/>
                  <a:alphaOff val="0"/>
                </a:sysClr>
              </a:solidFill>
              <a:latin typeface="Calibri" panose="020F0502020204030204"/>
              <a:ea typeface="+mn-ea"/>
              <a:cs typeface="+mn-cs"/>
            </a:rPr>
            <a:t>in the </a:t>
          </a:r>
          <a:r>
            <a:rPr lang="en-US" b="1">
              <a:solidFill>
                <a:sysClr val="windowText" lastClr="000000">
                  <a:hueOff val="0"/>
                  <a:satOff val="0"/>
                  <a:lumOff val="0"/>
                  <a:alphaOff val="0"/>
                </a:sysClr>
              </a:solidFill>
              <a:latin typeface="Calibri" panose="020F0502020204030204"/>
              <a:ea typeface="+mn-ea"/>
              <a:cs typeface="+mn-cs"/>
            </a:rPr>
            <a:t>CGPA</a:t>
          </a:r>
          <a:r>
            <a:rPr lang="en-US">
              <a:solidFill>
                <a:sysClr val="windowText" lastClr="000000">
                  <a:hueOff val="0"/>
                  <a:satOff val="0"/>
                  <a:lumOff val="0"/>
                  <a:alphaOff val="0"/>
                </a:sysClr>
              </a:solidFill>
              <a:latin typeface="Calibri" panose="020F0502020204030204"/>
              <a:ea typeface="+mn-ea"/>
              <a:cs typeface="+mn-cs"/>
            </a:rPr>
            <a:t>. These grades must/will be converted to the actual grades, i.e. ‘</a:t>
          </a:r>
          <a:r>
            <a:rPr lang="en-US" b="1">
              <a:solidFill>
                <a:sysClr val="windowText" lastClr="000000">
                  <a:hueOff val="0"/>
                  <a:satOff val="0"/>
                  <a:lumOff val="0"/>
                  <a:alphaOff val="0"/>
                </a:sysClr>
              </a:solidFill>
              <a:latin typeface="Calibri" panose="020F0502020204030204"/>
              <a:ea typeface="+mn-ea"/>
              <a:cs typeface="+mn-cs"/>
            </a:rPr>
            <a:t>A+</a:t>
          </a:r>
          <a:r>
            <a:rPr lang="en-US">
              <a:solidFill>
                <a:sysClr val="windowText" lastClr="000000">
                  <a:hueOff val="0"/>
                  <a:satOff val="0"/>
                  <a:lumOff val="0"/>
                  <a:alphaOff val="0"/>
                </a:sysClr>
              </a:solidFill>
              <a:latin typeface="Calibri" panose="020F0502020204030204"/>
              <a:ea typeface="+mn-ea"/>
              <a:cs typeface="+mn-cs"/>
            </a:rPr>
            <a:t>’ through ‘</a:t>
          </a:r>
          <a:r>
            <a:rPr lang="en-US" b="1">
              <a:solidFill>
                <a:sysClr val="windowText" lastClr="000000">
                  <a:hueOff val="0"/>
                  <a:satOff val="0"/>
                  <a:lumOff val="0"/>
                  <a:alphaOff val="0"/>
                </a:sysClr>
              </a:solidFill>
              <a:latin typeface="Calibri" panose="020F0502020204030204"/>
              <a:ea typeface="+mn-ea"/>
              <a:cs typeface="+mn-cs"/>
            </a:rPr>
            <a:t>F</a:t>
          </a:r>
          <a:r>
            <a:rPr lang="en-US">
              <a:solidFill>
                <a:sysClr val="windowText" lastClr="000000">
                  <a:hueOff val="0"/>
                  <a:satOff val="0"/>
                  <a:lumOff val="0"/>
                  <a:alphaOff val="0"/>
                </a:sysClr>
              </a:solidFill>
              <a:latin typeface="Calibri" panose="020F0502020204030204"/>
              <a:ea typeface="+mn-ea"/>
              <a:cs typeface="+mn-cs"/>
            </a:rPr>
            <a:t>’. </a:t>
          </a:r>
        </a:p>
      </dgm:t>
    </dgm:pt>
    <dgm:pt modelId="{A428A7BF-0B7B-4F5D-86AE-D14CEF25C96A}" type="parTrans" cxnId="{63E63051-257D-474D-BA63-30969E881DB3}">
      <dgm:prSet/>
      <dgm:spPr/>
      <dgm:t>
        <a:bodyPr/>
        <a:lstStyle/>
        <a:p>
          <a:endParaRPr lang="en-US"/>
        </a:p>
      </dgm:t>
    </dgm:pt>
    <dgm:pt modelId="{5F1CE70F-B512-4C68-9406-6EA658220524}" type="sibTrans" cxnId="{63E63051-257D-474D-BA63-30969E881DB3}">
      <dgm:prSet/>
      <dgm:spPr/>
      <dgm:t>
        <a:bodyPr/>
        <a:lstStyle/>
        <a:p>
          <a:endParaRPr lang="en-US"/>
        </a:p>
      </dgm:t>
    </dgm:pt>
    <dgm:pt modelId="{1708AAB5-EA86-4732-A64B-753606F3B1B2}">
      <dgm:prSet/>
      <dgm:spPr>
        <a:xfrm>
          <a:off x="0" y="2786062"/>
          <a:ext cx="4701779" cy="1393031"/>
        </a:xfrm>
        <a:prstGeom prst="rect">
          <a:avLst/>
        </a:prstGeom>
        <a:noFill/>
        <a:ln>
          <a:noFill/>
        </a:ln>
        <a:effectLst/>
      </dgm:spPr>
      <dgm:t>
        <a:bodyPr/>
        <a:lstStyle/>
        <a:p>
          <a:pPr>
            <a:buNone/>
          </a:pPr>
          <a:r>
            <a:rPr lang="en-US">
              <a:solidFill>
                <a:sysClr val="windowText" lastClr="000000">
                  <a:hueOff val="0"/>
                  <a:satOff val="0"/>
                  <a:lumOff val="0"/>
                  <a:alphaOff val="0"/>
                </a:sysClr>
              </a:solidFill>
              <a:latin typeface="Calibri" panose="020F0502020204030204"/>
              <a:ea typeface="+mn-ea"/>
              <a:cs typeface="+mn-cs"/>
            </a:rPr>
            <a:t>‘</a:t>
          </a:r>
          <a:r>
            <a:rPr lang="en-US" b="1">
              <a:solidFill>
                <a:sysClr val="windowText" lastClr="000000">
                  <a:hueOff val="0"/>
                  <a:satOff val="0"/>
                  <a:lumOff val="0"/>
                  <a:alphaOff val="0"/>
                </a:sysClr>
              </a:solidFill>
              <a:latin typeface="Calibri" panose="020F0502020204030204"/>
              <a:ea typeface="+mn-ea"/>
              <a:cs typeface="+mn-cs"/>
            </a:rPr>
            <a:t>I: INCOMPLETE</a:t>
          </a:r>
          <a:r>
            <a:rPr lang="en-US">
              <a:solidFill>
                <a:sysClr val="windowText" lastClr="000000">
                  <a:hueOff val="0"/>
                  <a:satOff val="0"/>
                  <a:lumOff val="0"/>
                  <a:alphaOff val="0"/>
                </a:sysClr>
              </a:solidFill>
              <a:latin typeface="Calibri" panose="020F0502020204030204"/>
              <a:ea typeface="+mn-ea"/>
              <a:cs typeface="+mn-cs"/>
            </a:rPr>
            <a:t>’ is given to students who have </a:t>
          </a:r>
          <a:r>
            <a:rPr lang="en-US" i="1">
              <a:solidFill>
                <a:sysClr val="windowText" lastClr="000000">
                  <a:hueOff val="0"/>
                  <a:satOff val="0"/>
                  <a:lumOff val="0"/>
                  <a:alphaOff val="0"/>
                </a:sysClr>
              </a:solidFill>
              <a:latin typeface="Calibri" panose="020F0502020204030204"/>
              <a:ea typeface="+mn-ea"/>
              <a:cs typeface="+mn-cs"/>
            </a:rPr>
            <a:t>missed </a:t>
          </a:r>
          <a:r>
            <a:rPr lang="en-US">
              <a:solidFill>
                <a:sysClr val="windowText" lastClr="000000">
                  <a:hueOff val="0"/>
                  <a:satOff val="0"/>
                  <a:lumOff val="0"/>
                  <a:alphaOff val="0"/>
                </a:sysClr>
              </a:solidFill>
              <a:latin typeface="Calibri" panose="020F0502020204030204"/>
              <a:ea typeface="+mn-ea"/>
              <a:cs typeface="+mn-cs"/>
            </a:rPr>
            <a:t>at most 30% of </a:t>
          </a:r>
          <a:r>
            <a:rPr lang="en-US" i="1">
              <a:solidFill>
                <a:sysClr val="windowText" lastClr="000000">
                  <a:hueOff val="0"/>
                  <a:satOff val="0"/>
                  <a:lumOff val="0"/>
                  <a:alphaOff val="0"/>
                </a:sysClr>
              </a:solidFill>
              <a:latin typeface="Calibri" panose="020F0502020204030204"/>
              <a:ea typeface="+mn-ea"/>
              <a:cs typeface="+mn-cs"/>
            </a:rPr>
            <a:t>evaluation categories</a:t>
          </a:r>
          <a:r>
            <a:rPr lang="en-US">
              <a:solidFill>
                <a:sysClr val="windowText" lastClr="000000">
                  <a:hueOff val="0"/>
                  <a:satOff val="0"/>
                  <a:lumOff val="0"/>
                  <a:alphaOff val="0"/>
                </a:sysClr>
              </a:solidFill>
              <a:latin typeface="Calibri" panose="020F0502020204030204"/>
              <a:ea typeface="+mn-ea"/>
              <a:cs typeface="+mn-cs"/>
            </a:rPr>
            <a:t> (quiz/assignment/etc.).  Students must contact the course teacher for </a:t>
          </a:r>
          <a:r>
            <a:rPr lang="en-US" b="1">
              <a:solidFill>
                <a:sysClr val="windowText" lastClr="000000">
                  <a:hueOff val="0"/>
                  <a:satOff val="0"/>
                  <a:lumOff val="0"/>
                  <a:alphaOff val="0"/>
                </a:sysClr>
              </a:solidFill>
              <a:latin typeface="Calibri" panose="020F0502020204030204"/>
              <a:ea typeface="+mn-ea"/>
              <a:cs typeface="+mn-cs"/>
            </a:rPr>
            <a:t>makeup</a:t>
          </a:r>
          <a:r>
            <a:rPr lang="en-US">
              <a:solidFill>
                <a:sysClr val="windowText" lastClr="000000">
                  <a:hueOff val="0"/>
                  <a:satOff val="0"/>
                  <a:lumOff val="0"/>
                  <a:alphaOff val="0"/>
                </a:sysClr>
              </a:solidFill>
              <a:latin typeface="Calibri" panose="020F0502020204030204"/>
              <a:ea typeface="+mn-ea"/>
              <a:cs typeface="+mn-cs"/>
            </a:rPr>
            <a:t>, through valid application procedures immediately after grade release.</a:t>
          </a:r>
        </a:p>
      </dgm:t>
    </dgm:pt>
    <dgm:pt modelId="{8F779F2D-C166-4D45-88BD-F90454E4D5AC}" type="parTrans" cxnId="{69FEB9A4-59D7-47F9-8D09-5B719EC8FCDF}">
      <dgm:prSet/>
      <dgm:spPr/>
      <dgm:t>
        <a:bodyPr/>
        <a:lstStyle/>
        <a:p>
          <a:endParaRPr lang="en-US"/>
        </a:p>
      </dgm:t>
    </dgm:pt>
    <dgm:pt modelId="{6BC1CB87-0A78-4D16-A365-07CE1E19B2A6}" type="sibTrans" cxnId="{69FEB9A4-59D7-47F9-8D09-5B719EC8FCDF}">
      <dgm:prSet/>
      <dgm:spPr/>
      <dgm:t>
        <a:bodyPr/>
        <a:lstStyle/>
        <a:p>
          <a:endParaRPr lang="en-US"/>
        </a:p>
      </dgm:t>
    </dgm:pt>
    <dgm:pt modelId="{5A5D7FE8-D767-4C99-8CF3-E055E969090D}">
      <dgm:prSet/>
      <dgm:spPr>
        <a:xfrm>
          <a:off x="0" y="4179093"/>
          <a:ext cx="4701779" cy="1393031"/>
        </a:xfrm>
        <a:prstGeom prst="rect">
          <a:avLst/>
        </a:prstGeom>
        <a:noFill/>
        <a:ln>
          <a:noFill/>
        </a:ln>
        <a:effectLst/>
      </dgm:spPr>
      <dgm:t>
        <a:bodyPr/>
        <a:lstStyle/>
        <a:p>
          <a:pPr>
            <a:buNone/>
          </a:pPr>
          <a:r>
            <a:rPr lang="en-US">
              <a:solidFill>
                <a:sysClr val="windowText" lastClr="000000">
                  <a:hueOff val="0"/>
                  <a:satOff val="0"/>
                  <a:lumOff val="0"/>
                  <a:alphaOff val="0"/>
                </a:sysClr>
              </a:solidFill>
              <a:latin typeface="Calibri" panose="020F0502020204030204"/>
              <a:ea typeface="+mn-ea"/>
              <a:cs typeface="+mn-cs"/>
            </a:rPr>
            <a:t>‘</a:t>
          </a:r>
          <a:r>
            <a:rPr lang="en-US" b="1">
              <a:solidFill>
                <a:sysClr val="windowText" lastClr="000000">
                  <a:hueOff val="0"/>
                  <a:satOff val="0"/>
                  <a:lumOff val="0"/>
                  <a:alphaOff val="0"/>
                </a:sysClr>
              </a:solidFill>
              <a:latin typeface="Calibri" panose="020F0502020204030204"/>
              <a:ea typeface="+mn-ea"/>
              <a:cs typeface="+mn-cs"/>
            </a:rPr>
            <a:t>UW: UNOFFICIAL WITHDRAW</a:t>
          </a:r>
          <a:r>
            <a:rPr lang="en-US">
              <a:solidFill>
                <a:sysClr val="windowText" lastClr="000000">
                  <a:hueOff val="0"/>
                  <a:satOff val="0"/>
                  <a:lumOff val="0"/>
                  <a:alphaOff val="0"/>
                </a:sysClr>
              </a:solidFill>
              <a:latin typeface="Calibri" panose="020F0502020204030204"/>
              <a:ea typeface="+mn-ea"/>
              <a:cs typeface="+mn-cs"/>
            </a:rPr>
            <a:t>’ is given when the </a:t>
          </a:r>
          <a:r>
            <a:rPr lang="en-US" i="1">
              <a:solidFill>
                <a:sysClr val="windowText" lastClr="000000">
                  <a:hueOff val="0"/>
                  <a:satOff val="0"/>
                  <a:lumOff val="0"/>
                  <a:alphaOff val="0"/>
                </a:sysClr>
              </a:solidFill>
              <a:latin typeface="Calibri" panose="020F0502020204030204"/>
              <a:ea typeface="+mn-ea"/>
              <a:cs typeface="+mn-cs"/>
            </a:rPr>
            <a:t>missing evaluation categories</a:t>
          </a:r>
          <a:r>
            <a:rPr lang="en-US">
              <a:solidFill>
                <a:sysClr val="windowText" lastClr="000000">
                  <a:hueOff val="0"/>
                  <a:satOff val="0"/>
                  <a:lumOff val="0"/>
                  <a:alphaOff val="0"/>
                </a:sysClr>
              </a:solidFill>
              <a:latin typeface="Calibri" panose="020F0502020204030204"/>
              <a:ea typeface="+mn-ea"/>
              <a:cs typeface="+mn-cs"/>
            </a:rPr>
            <a:t> are too high (more than 30%) to makeup. A student getting ‘UW’ has </a:t>
          </a:r>
          <a:r>
            <a:rPr lang="en-US" b="1">
              <a:solidFill>
                <a:sysClr val="windowText" lastClr="000000">
                  <a:hueOff val="0"/>
                  <a:satOff val="0"/>
                  <a:lumOff val="0"/>
                  <a:alphaOff val="0"/>
                </a:sysClr>
              </a:solidFill>
              <a:latin typeface="Calibri" panose="020F0502020204030204"/>
              <a:ea typeface="+mn-ea"/>
              <a:cs typeface="+mn-cs"/>
            </a:rPr>
            <a:t>no option but to drop </a:t>
          </a:r>
          <a:r>
            <a:rPr lang="en-US">
              <a:solidFill>
                <a:sysClr val="windowText" lastClr="000000">
                  <a:hueOff val="0"/>
                  <a:satOff val="0"/>
                  <a:lumOff val="0"/>
                  <a:alphaOff val="0"/>
                </a:sysClr>
              </a:solidFill>
              <a:latin typeface="Calibri" panose="020F0502020204030204"/>
              <a:ea typeface="+mn-ea"/>
              <a:cs typeface="+mn-cs"/>
            </a:rPr>
            <a:t>the course immediately after grade release</a:t>
          </a:r>
        </a:p>
      </dgm:t>
    </dgm:pt>
    <dgm:pt modelId="{54BCF55D-4CB2-4B5D-848B-2467DD935590}" type="parTrans" cxnId="{70D61C14-C0D1-41B5-898A-8A6FE08A3EBC}">
      <dgm:prSet/>
      <dgm:spPr/>
      <dgm:t>
        <a:bodyPr/>
        <a:lstStyle/>
        <a:p>
          <a:endParaRPr lang="en-US"/>
        </a:p>
      </dgm:t>
    </dgm:pt>
    <dgm:pt modelId="{4CE27CBF-7333-4A60-A2F7-73EF6D27DF7E}" type="sibTrans" cxnId="{70D61C14-C0D1-41B5-898A-8A6FE08A3EBC}">
      <dgm:prSet/>
      <dgm:spPr/>
      <dgm:t>
        <a:bodyPr/>
        <a:lstStyle/>
        <a:p>
          <a:endParaRPr lang="en-US"/>
        </a:p>
      </dgm:t>
    </dgm:pt>
    <dgm:pt modelId="{FC634444-606A-458F-9E59-C78DD2143CCC}" type="pres">
      <dgm:prSet presAssocID="{D447AF39-45A8-4BEE-AF89-FFC0020BCDB1}" presName="vert0" presStyleCnt="0">
        <dgm:presLayoutVars>
          <dgm:dir/>
          <dgm:animOne val="branch"/>
          <dgm:animLvl val="lvl"/>
        </dgm:presLayoutVars>
      </dgm:prSet>
      <dgm:spPr/>
    </dgm:pt>
    <dgm:pt modelId="{1B413C83-BEF9-4B8D-BB4A-8EA33F841C12}" type="pres">
      <dgm:prSet presAssocID="{CAF84923-9663-4B04-B10A-523F023B5FF0}" presName="thickLine" presStyleLbl="alignNode1" presStyleIdx="0" presStyleCnt="4"/>
      <dgm:spPr>
        <a:xfrm>
          <a:off x="0" y="0"/>
          <a:ext cx="4701779" cy="0"/>
        </a:xfrm>
        <a:prstGeom prst="line">
          <a:avLst/>
        </a:prstGeom>
        <a:solidFill>
          <a:srgbClr val="5B9BD5">
            <a:hueOff val="0"/>
            <a:satOff val="0"/>
            <a:lumOff val="0"/>
            <a:alphaOff val="0"/>
          </a:srgbClr>
        </a:solidFill>
        <a:ln w="12700" cap="flat" cmpd="sng" algn="ctr">
          <a:solidFill>
            <a:srgbClr val="5B9BD5">
              <a:hueOff val="0"/>
              <a:satOff val="0"/>
              <a:lumOff val="0"/>
              <a:alphaOff val="0"/>
            </a:srgbClr>
          </a:solidFill>
          <a:prstDash val="solid"/>
          <a:miter lim="800000"/>
        </a:ln>
        <a:effectLst/>
      </dgm:spPr>
    </dgm:pt>
    <dgm:pt modelId="{74C7B251-DB2B-450A-881C-12B983147827}" type="pres">
      <dgm:prSet presAssocID="{CAF84923-9663-4B04-B10A-523F023B5FF0}" presName="horz1" presStyleCnt="0"/>
      <dgm:spPr/>
    </dgm:pt>
    <dgm:pt modelId="{FA6D7CA8-0236-40C3-AAF5-BB359E2EE590}" type="pres">
      <dgm:prSet presAssocID="{CAF84923-9663-4B04-B10A-523F023B5FF0}" presName="tx1" presStyleLbl="revTx" presStyleIdx="0" presStyleCnt="4"/>
      <dgm:spPr/>
    </dgm:pt>
    <dgm:pt modelId="{5708AB1C-4251-40A6-9011-957E3B2F2181}" type="pres">
      <dgm:prSet presAssocID="{CAF84923-9663-4B04-B10A-523F023B5FF0}" presName="vert1" presStyleCnt="0"/>
      <dgm:spPr/>
    </dgm:pt>
    <dgm:pt modelId="{7FEB049B-72F0-4A1F-99E7-5CFB685A3068}" type="pres">
      <dgm:prSet presAssocID="{54E32F36-5F0D-40BB-AB92-238AC8732307}" presName="thickLine" presStyleLbl="alignNode1" presStyleIdx="1" presStyleCnt="4"/>
      <dgm:spPr>
        <a:xfrm>
          <a:off x="0" y="1393031"/>
          <a:ext cx="4701779" cy="0"/>
        </a:xfrm>
        <a:prstGeom prst="line">
          <a:avLst/>
        </a:prstGeom>
        <a:solidFill>
          <a:srgbClr val="5B9BD5">
            <a:hueOff val="-2252848"/>
            <a:satOff val="-5806"/>
            <a:lumOff val="-3922"/>
            <a:alphaOff val="0"/>
          </a:srgbClr>
        </a:solidFill>
        <a:ln w="12700" cap="flat" cmpd="sng" algn="ctr">
          <a:solidFill>
            <a:srgbClr val="5B9BD5">
              <a:hueOff val="-2252848"/>
              <a:satOff val="-5806"/>
              <a:lumOff val="-3922"/>
              <a:alphaOff val="0"/>
            </a:srgbClr>
          </a:solidFill>
          <a:prstDash val="solid"/>
          <a:miter lim="800000"/>
        </a:ln>
        <a:effectLst/>
      </dgm:spPr>
    </dgm:pt>
    <dgm:pt modelId="{940268A9-3024-4D5D-9EBF-BF37AAE6C0AD}" type="pres">
      <dgm:prSet presAssocID="{54E32F36-5F0D-40BB-AB92-238AC8732307}" presName="horz1" presStyleCnt="0"/>
      <dgm:spPr/>
    </dgm:pt>
    <dgm:pt modelId="{471F6116-47F9-4A43-A0AB-F31C6ED97657}" type="pres">
      <dgm:prSet presAssocID="{54E32F36-5F0D-40BB-AB92-238AC8732307}" presName="tx1" presStyleLbl="revTx" presStyleIdx="1" presStyleCnt="4"/>
      <dgm:spPr/>
    </dgm:pt>
    <dgm:pt modelId="{DD925CE7-B44F-4D8A-8D3D-2C30ADA63B0F}" type="pres">
      <dgm:prSet presAssocID="{54E32F36-5F0D-40BB-AB92-238AC8732307}" presName="vert1" presStyleCnt="0"/>
      <dgm:spPr/>
    </dgm:pt>
    <dgm:pt modelId="{C080987B-C991-4BC9-AA4A-BE45A84C72FB}" type="pres">
      <dgm:prSet presAssocID="{1708AAB5-EA86-4732-A64B-753606F3B1B2}" presName="thickLine" presStyleLbl="alignNode1" presStyleIdx="2" presStyleCnt="4"/>
      <dgm:spPr>
        <a:xfrm>
          <a:off x="0" y="2786062"/>
          <a:ext cx="4701779" cy="0"/>
        </a:xfrm>
        <a:prstGeom prst="line">
          <a:avLst/>
        </a:prstGeom>
        <a:solidFill>
          <a:srgbClr val="5B9BD5">
            <a:hueOff val="-4505695"/>
            <a:satOff val="-11613"/>
            <a:lumOff val="-7843"/>
            <a:alphaOff val="0"/>
          </a:srgbClr>
        </a:solidFill>
        <a:ln w="12700" cap="flat" cmpd="sng" algn="ctr">
          <a:solidFill>
            <a:srgbClr val="5B9BD5">
              <a:hueOff val="-4505695"/>
              <a:satOff val="-11613"/>
              <a:lumOff val="-7843"/>
              <a:alphaOff val="0"/>
            </a:srgbClr>
          </a:solidFill>
          <a:prstDash val="solid"/>
          <a:miter lim="800000"/>
        </a:ln>
        <a:effectLst/>
      </dgm:spPr>
    </dgm:pt>
    <dgm:pt modelId="{66B44F8F-931F-425C-883C-9AB350E5E73C}" type="pres">
      <dgm:prSet presAssocID="{1708AAB5-EA86-4732-A64B-753606F3B1B2}" presName="horz1" presStyleCnt="0"/>
      <dgm:spPr/>
    </dgm:pt>
    <dgm:pt modelId="{17AB4285-638C-4BDF-9C6C-0C241D799D69}" type="pres">
      <dgm:prSet presAssocID="{1708AAB5-EA86-4732-A64B-753606F3B1B2}" presName="tx1" presStyleLbl="revTx" presStyleIdx="2" presStyleCnt="4"/>
      <dgm:spPr/>
    </dgm:pt>
    <dgm:pt modelId="{7C56159C-84B3-49B9-BDAD-C41E1667E517}" type="pres">
      <dgm:prSet presAssocID="{1708AAB5-EA86-4732-A64B-753606F3B1B2}" presName="vert1" presStyleCnt="0"/>
      <dgm:spPr/>
    </dgm:pt>
    <dgm:pt modelId="{01CA9350-F4BB-4442-9BD8-56C413C8F572}" type="pres">
      <dgm:prSet presAssocID="{5A5D7FE8-D767-4C99-8CF3-E055E969090D}" presName="thickLine" presStyleLbl="alignNode1" presStyleIdx="3" presStyleCnt="4"/>
      <dgm:spPr>
        <a:xfrm>
          <a:off x="0" y="4179093"/>
          <a:ext cx="4701779" cy="0"/>
        </a:xfrm>
        <a:prstGeom prst="line">
          <a:avLst/>
        </a:prstGeom>
        <a:solidFill>
          <a:srgbClr val="5B9BD5">
            <a:hueOff val="-6758543"/>
            <a:satOff val="-17419"/>
            <a:lumOff val="-11765"/>
            <a:alphaOff val="0"/>
          </a:srgbClr>
        </a:solidFill>
        <a:ln w="12700" cap="flat" cmpd="sng" algn="ctr">
          <a:solidFill>
            <a:srgbClr val="5B9BD5">
              <a:hueOff val="-6758543"/>
              <a:satOff val="-17419"/>
              <a:lumOff val="-11765"/>
              <a:alphaOff val="0"/>
            </a:srgbClr>
          </a:solidFill>
          <a:prstDash val="solid"/>
          <a:miter lim="800000"/>
        </a:ln>
        <a:effectLst/>
      </dgm:spPr>
    </dgm:pt>
    <dgm:pt modelId="{04ABBE7E-F949-4861-B4D4-AA2D1834684A}" type="pres">
      <dgm:prSet presAssocID="{5A5D7FE8-D767-4C99-8CF3-E055E969090D}" presName="horz1" presStyleCnt="0"/>
      <dgm:spPr/>
    </dgm:pt>
    <dgm:pt modelId="{819123EC-DC15-45C7-9205-4A9EC28566C9}" type="pres">
      <dgm:prSet presAssocID="{5A5D7FE8-D767-4C99-8CF3-E055E969090D}" presName="tx1" presStyleLbl="revTx" presStyleIdx="3" presStyleCnt="4"/>
      <dgm:spPr/>
    </dgm:pt>
    <dgm:pt modelId="{8CF6EEC0-911A-49C2-AE4C-FC7343FEC1F9}" type="pres">
      <dgm:prSet presAssocID="{5A5D7FE8-D767-4C99-8CF3-E055E969090D}" presName="vert1" presStyleCnt="0"/>
      <dgm:spPr/>
    </dgm:pt>
  </dgm:ptLst>
  <dgm:cxnLst>
    <dgm:cxn modelId="{70D61C14-C0D1-41B5-898A-8A6FE08A3EBC}" srcId="{D447AF39-45A8-4BEE-AF89-FFC0020BCDB1}" destId="{5A5D7FE8-D767-4C99-8CF3-E055E969090D}" srcOrd="3" destOrd="0" parTransId="{54BCF55D-4CB2-4B5D-848B-2467DD935590}" sibTransId="{4CE27CBF-7333-4A60-A2F7-73EF6D27DF7E}"/>
    <dgm:cxn modelId="{2869D447-FC8E-4348-A44C-E4EA9F346E49}" type="presOf" srcId="{CAF84923-9663-4B04-B10A-523F023B5FF0}" destId="{FA6D7CA8-0236-40C3-AAF5-BB359E2EE590}" srcOrd="0" destOrd="0" presId="urn:microsoft.com/office/officeart/2008/layout/LinedList"/>
    <dgm:cxn modelId="{63E63051-257D-474D-BA63-30969E881DB3}" srcId="{D447AF39-45A8-4BEE-AF89-FFC0020BCDB1}" destId="{54E32F36-5F0D-40BB-AB92-238AC8732307}" srcOrd="1" destOrd="0" parTransId="{A428A7BF-0B7B-4F5D-86AE-D14CEF25C96A}" sibTransId="{5F1CE70F-B512-4C68-9406-6EA658220524}"/>
    <dgm:cxn modelId="{E5823594-C78C-4BBE-8565-B3FE5A6F1A56}" type="presOf" srcId="{54E32F36-5F0D-40BB-AB92-238AC8732307}" destId="{471F6116-47F9-4A43-A0AB-F31C6ED97657}" srcOrd="0" destOrd="0" presId="urn:microsoft.com/office/officeart/2008/layout/LinedList"/>
    <dgm:cxn modelId="{69FEB9A4-59D7-47F9-8D09-5B719EC8FCDF}" srcId="{D447AF39-45A8-4BEE-AF89-FFC0020BCDB1}" destId="{1708AAB5-EA86-4732-A64B-753606F3B1B2}" srcOrd="2" destOrd="0" parTransId="{8F779F2D-C166-4D45-88BD-F90454E4D5AC}" sibTransId="{6BC1CB87-0A78-4D16-A365-07CE1E19B2A6}"/>
    <dgm:cxn modelId="{F18FA3A8-7812-41BB-951B-0B40AA038F79}" srcId="{D447AF39-45A8-4BEE-AF89-FFC0020BCDB1}" destId="{CAF84923-9663-4B04-B10A-523F023B5FF0}" srcOrd="0" destOrd="0" parTransId="{DAF6EDDB-5C9C-40E8-A22C-4440B63A23BF}" sibTransId="{1A151358-157F-4835-B5EF-B4D133456EA0}"/>
    <dgm:cxn modelId="{AEB7DBBF-4CE6-4855-AA40-C2815B7C9734}" type="presOf" srcId="{5A5D7FE8-D767-4C99-8CF3-E055E969090D}" destId="{819123EC-DC15-45C7-9205-4A9EC28566C9}" srcOrd="0" destOrd="0" presId="urn:microsoft.com/office/officeart/2008/layout/LinedList"/>
    <dgm:cxn modelId="{9AAB91CE-5F81-46B2-B986-C58A1A602DC2}" type="presOf" srcId="{1708AAB5-EA86-4732-A64B-753606F3B1B2}" destId="{17AB4285-638C-4BDF-9C6C-0C241D799D69}" srcOrd="0" destOrd="0" presId="urn:microsoft.com/office/officeart/2008/layout/LinedList"/>
    <dgm:cxn modelId="{2F016AD7-4C2B-45BA-8A1E-9CCCCA377D9C}" type="presOf" srcId="{D447AF39-45A8-4BEE-AF89-FFC0020BCDB1}" destId="{FC634444-606A-458F-9E59-C78DD2143CCC}" srcOrd="0" destOrd="0" presId="urn:microsoft.com/office/officeart/2008/layout/LinedList"/>
    <dgm:cxn modelId="{47D94706-96C3-4723-BE47-7F5C00A38A7B}" type="presParOf" srcId="{FC634444-606A-458F-9E59-C78DD2143CCC}" destId="{1B413C83-BEF9-4B8D-BB4A-8EA33F841C12}" srcOrd="0" destOrd="0" presId="urn:microsoft.com/office/officeart/2008/layout/LinedList"/>
    <dgm:cxn modelId="{83157983-35C7-47D2-8CB6-692AA828A5C3}" type="presParOf" srcId="{FC634444-606A-458F-9E59-C78DD2143CCC}" destId="{74C7B251-DB2B-450A-881C-12B983147827}" srcOrd="1" destOrd="0" presId="urn:microsoft.com/office/officeart/2008/layout/LinedList"/>
    <dgm:cxn modelId="{B46FE033-6A0B-4E2A-84C9-4EE58C70D406}" type="presParOf" srcId="{74C7B251-DB2B-450A-881C-12B983147827}" destId="{FA6D7CA8-0236-40C3-AAF5-BB359E2EE590}" srcOrd="0" destOrd="0" presId="urn:microsoft.com/office/officeart/2008/layout/LinedList"/>
    <dgm:cxn modelId="{016C5B24-69F0-4FB0-AA97-73E00908808F}" type="presParOf" srcId="{74C7B251-DB2B-450A-881C-12B983147827}" destId="{5708AB1C-4251-40A6-9011-957E3B2F2181}" srcOrd="1" destOrd="0" presId="urn:microsoft.com/office/officeart/2008/layout/LinedList"/>
    <dgm:cxn modelId="{457AEDF8-5B0D-4175-9BE1-F43B3DFFB302}" type="presParOf" srcId="{FC634444-606A-458F-9E59-C78DD2143CCC}" destId="{7FEB049B-72F0-4A1F-99E7-5CFB685A3068}" srcOrd="2" destOrd="0" presId="urn:microsoft.com/office/officeart/2008/layout/LinedList"/>
    <dgm:cxn modelId="{DE67A63F-52D4-4325-99D7-5D159A74D0E3}" type="presParOf" srcId="{FC634444-606A-458F-9E59-C78DD2143CCC}" destId="{940268A9-3024-4D5D-9EBF-BF37AAE6C0AD}" srcOrd="3" destOrd="0" presId="urn:microsoft.com/office/officeart/2008/layout/LinedList"/>
    <dgm:cxn modelId="{85C2F712-9F34-475D-8D6A-478214AD312B}" type="presParOf" srcId="{940268A9-3024-4D5D-9EBF-BF37AAE6C0AD}" destId="{471F6116-47F9-4A43-A0AB-F31C6ED97657}" srcOrd="0" destOrd="0" presId="urn:microsoft.com/office/officeart/2008/layout/LinedList"/>
    <dgm:cxn modelId="{624314A9-91BF-4EBD-B74E-E7CD8B7BD3B7}" type="presParOf" srcId="{940268A9-3024-4D5D-9EBF-BF37AAE6C0AD}" destId="{DD925CE7-B44F-4D8A-8D3D-2C30ADA63B0F}" srcOrd="1" destOrd="0" presId="urn:microsoft.com/office/officeart/2008/layout/LinedList"/>
    <dgm:cxn modelId="{786A887D-7534-4698-82C1-67AC589B283C}" type="presParOf" srcId="{FC634444-606A-458F-9E59-C78DD2143CCC}" destId="{C080987B-C991-4BC9-AA4A-BE45A84C72FB}" srcOrd="4" destOrd="0" presId="urn:microsoft.com/office/officeart/2008/layout/LinedList"/>
    <dgm:cxn modelId="{42954B5A-47E0-44E3-A5A8-E28FD20F5C2F}" type="presParOf" srcId="{FC634444-606A-458F-9E59-C78DD2143CCC}" destId="{66B44F8F-931F-425C-883C-9AB350E5E73C}" srcOrd="5" destOrd="0" presId="urn:microsoft.com/office/officeart/2008/layout/LinedList"/>
    <dgm:cxn modelId="{683154D5-49AB-4C92-8A31-0DACC5BE57DE}" type="presParOf" srcId="{66B44F8F-931F-425C-883C-9AB350E5E73C}" destId="{17AB4285-638C-4BDF-9C6C-0C241D799D69}" srcOrd="0" destOrd="0" presId="urn:microsoft.com/office/officeart/2008/layout/LinedList"/>
    <dgm:cxn modelId="{67AB05C0-B186-4EB2-BF73-6CE610C4D814}" type="presParOf" srcId="{66B44F8F-931F-425C-883C-9AB350E5E73C}" destId="{7C56159C-84B3-49B9-BDAD-C41E1667E517}" srcOrd="1" destOrd="0" presId="urn:microsoft.com/office/officeart/2008/layout/LinedList"/>
    <dgm:cxn modelId="{91BF0297-4DF8-4B92-B061-22440F201D89}" type="presParOf" srcId="{FC634444-606A-458F-9E59-C78DD2143CCC}" destId="{01CA9350-F4BB-4442-9BD8-56C413C8F572}" srcOrd="6" destOrd="0" presId="urn:microsoft.com/office/officeart/2008/layout/LinedList"/>
    <dgm:cxn modelId="{DC3B017C-41CC-4F1E-84F2-5B3675745A12}" type="presParOf" srcId="{FC634444-606A-458F-9E59-C78DD2143CCC}" destId="{04ABBE7E-F949-4861-B4D4-AA2D1834684A}" srcOrd="7" destOrd="0" presId="urn:microsoft.com/office/officeart/2008/layout/LinedList"/>
    <dgm:cxn modelId="{BB89DCDF-B347-4F34-A1B6-D1AA60025CEB}" type="presParOf" srcId="{04ABBE7E-F949-4861-B4D4-AA2D1834684A}" destId="{819123EC-DC15-45C7-9205-4A9EC28566C9}" srcOrd="0" destOrd="0" presId="urn:microsoft.com/office/officeart/2008/layout/LinedList"/>
    <dgm:cxn modelId="{FCE6D60F-4C4E-45D4-82F5-927F33F90777}" type="presParOf" srcId="{04ABBE7E-F949-4861-B4D4-AA2D1834684A}" destId="{8CF6EEC0-911A-49C2-AE4C-FC7343FEC1F9}"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449DD1-A4A8-4BB7-8506-BA78B7871E72}">
      <dsp:nvSpPr>
        <dsp:cNvPr id="0" name=""/>
        <dsp:cNvSpPr/>
      </dsp:nvSpPr>
      <dsp:spPr>
        <a:xfrm>
          <a:off x="1702190" y="1780"/>
          <a:ext cx="6808763" cy="515586"/>
        </a:xfrm>
        <a:prstGeom prst="rect">
          <a:avLst/>
        </a:prstGeom>
        <a:solidFill>
          <a:schemeClr val="dk2">
            <a:alpha val="90000"/>
            <a:tint val="40000"/>
            <a:hueOff val="0"/>
            <a:satOff val="0"/>
            <a:lumOff val="0"/>
            <a:alphaOff val="0"/>
          </a:schemeClr>
        </a:solidFill>
        <a:ln w="25400"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2109" tIns="130959" rIns="132109" bIns="130959" numCol="1" spcCol="1270" anchor="ctr" anchorCtr="0">
          <a:noAutofit/>
        </a:bodyPr>
        <a:lstStyle/>
        <a:p>
          <a:pPr marL="0" lvl="0" indent="0" algn="l" defTabSz="533400">
            <a:lnSpc>
              <a:spcPct val="90000"/>
            </a:lnSpc>
            <a:spcBef>
              <a:spcPct val="0"/>
            </a:spcBef>
            <a:spcAft>
              <a:spcPct val="35000"/>
            </a:spcAft>
            <a:buNone/>
          </a:pPr>
          <a:r>
            <a:rPr lang="en-US" sz="1200" kern="1200"/>
            <a:t>Sustain development and progress of the university </a:t>
          </a:r>
        </a:p>
      </dsp:txBody>
      <dsp:txXfrm>
        <a:off x="1702190" y="1780"/>
        <a:ext cx="6808763" cy="515586"/>
      </dsp:txXfrm>
    </dsp:sp>
    <dsp:sp modelId="{C9E72EB3-790B-4FDA-BEA1-E1350BB6A611}">
      <dsp:nvSpPr>
        <dsp:cNvPr id="0" name=""/>
        <dsp:cNvSpPr/>
      </dsp:nvSpPr>
      <dsp:spPr>
        <a:xfrm>
          <a:off x="0" y="1780"/>
          <a:ext cx="1702190" cy="515586"/>
        </a:xfrm>
        <a:prstGeom prst="rect">
          <a:avLst/>
        </a:prstGeom>
        <a:solidFill>
          <a:schemeClr val="dk2">
            <a:hueOff val="0"/>
            <a:satOff val="0"/>
            <a:lumOff val="0"/>
            <a:alphaOff val="0"/>
          </a:schemeClr>
        </a:solidFill>
        <a:ln w="6350" cap="flat" cmpd="sng" algn="ctr">
          <a:solidFill>
            <a:scrgbClr r="0" g="0" b="0"/>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90074" tIns="50928" rIns="90074" bIns="50928" numCol="1" spcCol="1270" anchor="ctr" anchorCtr="0">
          <a:noAutofit/>
        </a:bodyPr>
        <a:lstStyle/>
        <a:p>
          <a:pPr marL="0" lvl="0" indent="0" algn="ctr" defTabSz="711200">
            <a:lnSpc>
              <a:spcPct val="90000"/>
            </a:lnSpc>
            <a:spcBef>
              <a:spcPct val="0"/>
            </a:spcBef>
            <a:spcAft>
              <a:spcPct val="35000"/>
            </a:spcAft>
            <a:buNone/>
          </a:pPr>
          <a:r>
            <a:rPr lang="en-US" sz="1600" kern="1200" dirty="0"/>
            <a:t>Sustain</a:t>
          </a:r>
        </a:p>
      </dsp:txBody>
      <dsp:txXfrm>
        <a:off x="0" y="1780"/>
        <a:ext cx="1702190" cy="515586"/>
      </dsp:txXfrm>
    </dsp:sp>
    <dsp:sp modelId="{C7E6ECCD-1704-40EF-93D5-41FB63370839}">
      <dsp:nvSpPr>
        <dsp:cNvPr id="0" name=""/>
        <dsp:cNvSpPr/>
      </dsp:nvSpPr>
      <dsp:spPr>
        <a:xfrm>
          <a:off x="1702190" y="548302"/>
          <a:ext cx="6808763" cy="515586"/>
        </a:xfrm>
        <a:prstGeom prst="rect">
          <a:avLst/>
        </a:prstGeom>
        <a:solidFill>
          <a:schemeClr val="dk2">
            <a:alpha val="90000"/>
            <a:tint val="40000"/>
            <a:hueOff val="0"/>
            <a:satOff val="0"/>
            <a:lumOff val="0"/>
            <a:alphaOff val="0"/>
          </a:schemeClr>
        </a:solidFill>
        <a:ln w="25400"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2109" tIns="130959" rIns="132109" bIns="130959" numCol="1" spcCol="1270" anchor="ctr" anchorCtr="0">
          <a:noAutofit/>
        </a:bodyPr>
        <a:lstStyle/>
        <a:p>
          <a:pPr marL="0" lvl="0" indent="0" algn="l" defTabSz="533400">
            <a:lnSpc>
              <a:spcPct val="90000"/>
            </a:lnSpc>
            <a:spcBef>
              <a:spcPct val="0"/>
            </a:spcBef>
            <a:spcAft>
              <a:spcPct val="35000"/>
            </a:spcAft>
            <a:buNone/>
          </a:pPr>
          <a:r>
            <a:rPr lang="en-US" sz="1200" kern="1200"/>
            <a:t>Continue to upgrade educational services and facilities responsive of the demands for change and needs of the society </a:t>
          </a:r>
        </a:p>
      </dsp:txBody>
      <dsp:txXfrm>
        <a:off x="1702190" y="548302"/>
        <a:ext cx="6808763" cy="515586"/>
      </dsp:txXfrm>
    </dsp:sp>
    <dsp:sp modelId="{18A1AEE4-9EA7-483C-BD3C-6048D406ADF8}">
      <dsp:nvSpPr>
        <dsp:cNvPr id="0" name=""/>
        <dsp:cNvSpPr/>
      </dsp:nvSpPr>
      <dsp:spPr>
        <a:xfrm>
          <a:off x="0" y="548302"/>
          <a:ext cx="1702190" cy="515586"/>
        </a:xfrm>
        <a:prstGeom prst="rect">
          <a:avLst/>
        </a:prstGeom>
        <a:solidFill>
          <a:schemeClr val="dk2">
            <a:hueOff val="0"/>
            <a:satOff val="0"/>
            <a:lumOff val="0"/>
            <a:alphaOff val="0"/>
          </a:schemeClr>
        </a:solidFill>
        <a:ln w="6350" cap="flat" cmpd="sng" algn="ctr">
          <a:solidFill>
            <a:scrgbClr r="0" g="0" b="0"/>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90074" tIns="50928" rIns="90074" bIns="50928" numCol="1" spcCol="1270" anchor="ctr" anchorCtr="0">
          <a:noAutofit/>
        </a:bodyPr>
        <a:lstStyle/>
        <a:p>
          <a:pPr marL="0" lvl="0" indent="0" algn="ctr" defTabSz="711200">
            <a:lnSpc>
              <a:spcPct val="90000"/>
            </a:lnSpc>
            <a:spcBef>
              <a:spcPct val="0"/>
            </a:spcBef>
            <a:spcAft>
              <a:spcPct val="35000"/>
            </a:spcAft>
            <a:buNone/>
          </a:pPr>
          <a:r>
            <a:rPr lang="en-US" sz="1600" kern="1200" dirty="0"/>
            <a:t>Continue</a:t>
          </a:r>
        </a:p>
      </dsp:txBody>
      <dsp:txXfrm>
        <a:off x="0" y="548302"/>
        <a:ext cx="1702190" cy="515586"/>
      </dsp:txXfrm>
    </dsp:sp>
    <dsp:sp modelId="{3FDD9247-4D40-47DF-AE44-C8FB82B64A0F}">
      <dsp:nvSpPr>
        <dsp:cNvPr id="0" name=""/>
        <dsp:cNvSpPr/>
      </dsp:nvSpPr>
      <dsp:spPr>
        <a:xfrm>
          <a:off x="1702190" y="1094823"/>
          <a:ext cx="6808763" cy="515586"/>
        </a:xfrm>
        <a:prstGeom prst="rect">
          <a:avLst/>
        </a:prstGeom>
        <a:solidFill>
          <a:schemeClr val="dk2">
            <a:alpha val="90000"/>
            <a:tint val="40000"/>
            <a:hueOff val="0"/>
            <a:satOff val="0"/>
            <a:lumOff val="0"/>
            <a:alphaOff val="0"/>
          </a:schemeClr>
        </a:solidFill>
        <a:ln w="25400"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2109" tIns="130959" rIns="132109" bIns="130959" numCol="1" spcCol="1270" anchor="ctr" anchorCtr="0">
          <a:noAutofit/>
        </a:bodyPr>
        <a:lstStyle/>
        <a:p>
          <a:pPr marL="0" lvl="0" indent="0" algn="l" defTabSz="533400">
            <a:lnSpc>
              <a:spcPct val="90000"/>
            </a:lnSpc>
            <a:spcBef>
              <a:spcPct val="0"/>
            </a:spcBef>
            <a:spcAft>
              <a:spcPct val="35000"/>
            </a:spcAft>
            <a:buNone/>
          </a:pPr>
          <a:r>
            <a:rPr lang="en-US" sz="1200" kern="1200"/>
            <a:t>Inculcate professional culture among management, faculty and personnel in the attainment of the institution's vision, mission and goals </a:t>
          </a:r>
        </a:p>
      </dsp:txBody>
      <dsp:txXfrm>
        <a:off x="1702190" y="1094823"/>
        <a:ext cx="6808763" cy="515586"/>
      </dsp:txXfrm>
    </dsp:sp>
    <dsp:sp modelId="{A945A047-77FB-4996-A718-6EBED74919D7}">
      <dsp:nvSpPr>
        <dsp:cNvPr id="0" name=""/>
        <dsp:cNvSpPr/>
      </dsp:nvSpPr>
      <dsp:spPr>
        <a:xfrm>
          <a:off x="0" y="1094823"/>
          <a:ext cx="1702190" cy="515586"/>
        </a:xfrm>
        <a:prstGeom prst="rect">
          <a:avLst/>
        </a:prstGeom>
        <a:solidFill>
          <a:schemeClr val="dk2">
            <a:hueOff val="0"/>
            <a:satOff val="0"/>
            <a:lumOff val="0"/>
            <a:alphaOff val="0"/>
          </a:schemeClr>
        </a:solidFill>
        <a:ln w="6350" cap="flat" cmpd="sng" algn="ctr">
          <a:solidFill>
            <a:scrgbClr r="0" g="0" b="0"/>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90074" tIns="50928" rIns="90074" bIns="50928" numCol="1" spcCol="1270" anchor="ctr" anchorCtr="0">
          <a:noAutofit/>
        </a:bodyPr>
        <a:lstStyle/>
        <a:p>
          <a:pPr marL="0" lvl="0" indent="0" algn="ctr" defTabSz="711200">
            <a:lnSpc>
              <a:spcPct val="90000"/>
            </a:lnSpc>
            <a:spcBef>
              <a:spcPct val="0"/>
            </a:spcBef>
            <a:spcAft>
              <a:spcPct val="35000"/>
            </a:spcAft>
            <a:buNone/>
          </a:pPr>
          <a:r>
            <a:rPr lang="en-US" sz="1600" kern="1200" dirty="0"/>
            <a:t>Inculcate</a:t>
          </a:r>
        </a:p>
      </dsp:txBody>
      <dsp:txXfrm>
        <a:off x="0" y="1094823"/>
        <a:ext cx="1702190" cy="515586"/>
      </dsp:txXfrm>
    </dsp:sp>
    <dsp:sp modelId="{D45430CF-3691-45A3-9749-4C1874924889}">
      <dsp:nvSpPr>
        <dsp:cNvPr id="0" name=""/>
        <dsp:cNvSpPr/>
      </dsp:nvSpPr>
      <dsp:spPr>
        <a:xfrm>
          <a:off x="1702190" y="1641345"/>
          <a:ext cx="6808763" cy="515586"/>
        </a:xfrm>
        <a:prstGeom prst="rect">
          <a:avLst/>
        </a:prstGeom>
        <a:solidFill>
          <a:schemeClr val="dk2">
            <a:alpha val="90000"/>
            <a:tint val="40000"/>
            <a:hueOff val="0"/>
            <a:satOff val="0"/>
            <a:lumOff val="0"/>
            <a:alphaOff val="0"/>
          </a:schemeClr>
        </a:solidFill>
        <a:ln w="25400"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2109" tIns="130959" rIns="132109" bIns="130959" numCol="1" spcCol="1270" anchor="ctr" anchorCtr="0">
          <a:noAutofit/>
        </a:bodyPr>
        <a:lstStyle/>
        <a:p>
          <a:pPr marL="0" lvl="0" indent="0" algn="l" defTabSz="533400">
            <a:lnSpc>
              <a:spcPct val="90000"/>
            </a:lnSpc>
            <a:spcBef>
              <a:spcPct val="0"/>
            </a:spcBef>
            <a:spcAft>
              <a:spcPct val="35000"/>
            </a:spcAft>
            <a:buNone/>
          </a:pPr>
          <a:r>
            <a:rPr lang="en-US" sz="1200" kern="1200" dirty="0"/>
            <a:t>Enhance research consciousness in discovering new dimensions for curriculum development and enrichment </a:t>
          </a:r>
        </a:p>
      </dsp:txBody>
      <dsp:txXfrm>
        <a:off x="1702190" y="1641345"/>
        <a:ext cx="6808763" cy="515586"/>
      </dsp:txXfrm>
    </dsp:sp>
    <dsp:sp modelId="{7858E30B-2EB9-444E-BB5E-D567CE0A888C}">
      <dsp:nvSpPr>
        <dsp:cNvPr id="0" name=""/>
        <dsp:cNvSpPr/>
      </dsp:nvSpPr>
      <dsp:spPr>
        <a:xfrm>
          <a:off x="0" y="1641345"/>
          <a:ext cx="1702190" cy="515586"/>
        </a:xfrm>
        <a:prstGeom prst="rect">
          <a:avLst/>
        </a:prstGeom>
        <a:solidFill>
          <a:schemeClr val="dk2">
            <a:hueOff val="0"/>
            <a:satOff val="0"/>
            <a:lumOff val="0"/>
            <a:alphaOff val="0"/>
          </a:schemeClr>
        </a:solidFill>
        <a:ln w="6350" cap="flat" cmpd="sng" algn="ctr">
          <a:solidFill>
            <a:scrgbClr r="0" g="0" b="0"/>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90074" tIns="50928" rIns="90074" bIns="50928" numCol="1" spcCol="1270" anchor="ctr" anchorCtr="0">
          <a:noAutofit/>
        </a:bodyPr>
        <a:lstStyle/>
        <a:p>
          <a:pPr marL="0" lvl="0" indent="0" algn="ctr" defTabSz="711200">
            <a:lnSpc>
              <a:spcPct val="90000"/>
            </a:lnSpc>
            <a:spcBef>
              <a:spcPct val="0"/>
            </a:spcBef>
            <a:spcAft>
              <a:spcPct val="35000"/>
            </a:spcAft>
            <a:buNone/>
          </a:pPr>
          <a:r>
            <a:rPr lang="en-US" sz="1600" kern="1200" dirty="0"/>
            <a:t>Enhance</a:t>
          </a:r>
        </a:p>
      </dsp:txBody>
      <dsp:txXfrm>
        <a:off x="0" y="1641345"/>
        <a:ext cx="1702190" cy="515586"/>
      </dsp:txXfrm>
    </dsp:sp>
    <dsp:sp modelId="{38E7A500-9330-4F63-BBBA-52F39918017A}">
      <dsp:nvSpPr>
        <dsp:cNvPr id="0" name=""/>
        <dsp:cNvSpPr/>
      </dsp:nvSpPr>
      <dsp:spPr>
        <a:xfrm>
          <a:off x="1702190" y="2187866"/>
          <a:ext cx="6808763" cy="515586"/>
        </a:xfrm>
        <a:prstGeom prst="rect">
          <a:avLst/>
        </a:prstGeom>
        <a:solidFill>
          <a:schemeClr val="dk2">
            <a:alpha val="90000"/>
            <a:tint val="40000"/>
            <a:hueOff val="0"/>
            <a:satOff val="0"/>
            <a:lumOff val="0"/>
            <a:alphaOff val="0"/>
          </a:schemeClr>
        </a:solidFill>
        <a:ln w="25400"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2109" tIns="130959" rIns="132109" bIns="130959" numCol="1" spcCol="1270" anchor="ctr" anchorCtr="0">
          <a:noAutofit/>
        </a:bodyPr>
        <a:lstStyle/>
        <a:p>
          <a:pPr marL="0" lvl="0" indent="0" algn="l" defTabSz="533400">
            <a:lnSpc>
              <a:spcPct val="90000"/>
            </a:lnSpc>
            <a:spcBef>
              <a:spcPct val="0"/>
            </a:spcBef>
            <a:spcAft>
              <a:spcPct val="35000"/>
            </a:spcAft>
            <a:buNone/>
          </a:pPr>
          <a:r>
            <a:rPr lang="en-US" sz="1200" kern="1200"/>
            <a:t>Implement meaningful and relevant community outreach programs reflective of the available resources and expertise of the university </a:t>
          </a:r>
        </a:p>
      </dsp:txBody>
      <dsp:txXfrm>
        <a:off x="1702190" y="2187866"/>
        <a:ext cx="6808763" cy="515586"/>
      </dsp:txXfrm>
    </dsp:sp>
    <dsp:sp modelId="{1D81BABF-AF67-4E17-A53F-5926B3690207}">
      <dsp:nvSpPr>
        <dsp:cNvPr id="0" name=""/>
        <dsp:cNvSpPr/>
      </dsp:nvSpPr>
      <dsp:spPr>
        <a:xfrm>
          <a:off x="0" y="2187866"/>
          <a:ext cx="1702190" cy="515586"/>
        </a:xfrm>
        <a:prstGeom prst="rect">
          <a:avLst/>
        </a:prstGeom>
        <a:solidFill>
          <a:schemeClr val="dk2">
            <a:hueOff val="0"/>
            <a:satOff val="0"/>
            <a:lumOff val="0"/>
            <a:alphaOff val="0"/>
          </a:schemeClr>
        </a:solidFill>
        <a:ln w="6350" cap="flat" cmpd="sng" algn="ctr">
          <a:solidFill>
            <a:scrgbClr r="0" g="0" b="0"/>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90074" tIns="50928" rIns="90074" bIns="50928" numCol="1" spcCol="1270" anchor="ctr" anchorCtr="0">
          <a:noAutofit/>
        </a:bodyPr>
        <a:lstStyle/>
        <a:p>
          <a:pPr marL="0" lvl="0" indent="0" algn="ctr" defTabSz="711200">
            <a:lnSpc>
              <a:spcPct val="90000"/>
            </a:lnSpc>
            <a:spcBef>
              <a:spcPct val="0"/>
            </a:spcBef>
            <a:spcAft>
              <a:spcPct val="35000"/>
            </a:spcAft>
            <a:buNone/>
          </a:pPr>
          <a:r>
            <a:rPr lang="en-US" sz="1600" kern="1200"/>
            <a:t>Implement</a:t>
          </a:r>
        </a:p>
      </dsp:txBody>
      <dsp:txXfrm>
        <a:off x="0" y="2187866"/>
        <a:ext cx="1702190" cy="515586"/>
      </dsp:txXfrm>
    </dsp:sp>
    <dsp:sp modelId="{4AC3A14D-D521-4019-AFC0-0CB168029D32}">
      <dsp:nvSpPr>
        <dsp:cNvPr id="0" name=""/>
        <dsp:cNvSpPr/>
      </dsp:nvSpPr>
      <dsp:spPr>
        <a:xfrm>
          <a:off x="1702190" y="2734388"/>
          <a:ext cx="6808763" cy="515586"/>
        </a:xfrm>
        <a:prstGeom prst="rect">
          <a:avLst/>
        </a:prstGeom>
        <a:solidFill>
          <a:schemeClr val="dk2">
            <a:alpha val="90000"/>
            <a:tint val="40000"/>
            <a:hueOff val="0"/>
            <a:satOff val="0"/>
            <a:lumOff val="0"/>
            <a:alphaOff val="0"/>
          </a:schemeClr>
        </a:solidFill>
        <a:ln w="25400"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2109" tIns="130959" rIns="132109" bIns="130959" numCol="1" spcCol="1270" anchor="ctr" anchorCtr="0">
          <a:noAutofit/>
        </a:bodyPr>
        <a:lstStyle/>
        <a:p>
          <a:pPr marL="0" lvl="0" indent="0" algn="l" defTabSz="533400">
            <a:lnSpc>
              <a:spcPct val="90000"/>
            </a:lnSpc>
            <a:spcBef>
              <a:spcPct val="0"/>
            </a:spcBef>
            <a:spcAft>
              <a:spcPct val="35000"/>
            </a:spcAft>
            <a:buNone/>
          </a:pPr>
          <a:r>
            <a:rPr lang="en-US" sz="1200" kern="1200"/>
            <a:t>Establish strong networking of programs, sharing of resources and expertise with local and international educational institutions and organizations </a:t>
          </a:r>
        </a:p>
      </dsp:txBody>
      <dsp:txXfrm>
        <a:off x="1702190" y="2734388"/>
        <a:ext cx="6808763" cy="515586"/>
      </dsp:txXfrm>
    </dsp:sp>
    <dsp:sp modelId="{CA88C1CB-AC4F-4F62-A6BF-2E0EB73A2F9E}">
      <dsp:nvSpPr>
        <dsp:cNvPr id="0" name=""/>
        <dsp:cNvSpPr/>
      </dsp:nvSpPr>
      <dsp:spPr>
        <a:xfrm>
          <a:off x="0" y="2734388"/>
          <a:ext cx="1702190" cy="515586"/>
        </a:xfrm>
        <a:prstGeom prst="rect">
          <a:avLst/>
        </a:prstGeom>
        <a:solidFill>
          <a:schemeClr val="dk2">
            <a:hueOff val="0"/>
            <a:satOff val="0"/>
            <a:lumOff val="0"/>
            <a:alphaOff val="0"/>
          </a:schemeClr>
        </a:solidFill>
        <a:ln w="6350" cap="flat" cmpd="sng" algn="ctr">
          <a:solidFill>
            <a:scrgbClr r="0" g="0" b="0"/>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90074" tIns="50928" rIns="90074" bIns="50928" numCol="1" spcCol="1270" anchor="ctr" anchorCtr="0">
          <a:noAutofit/>
        </a:bodyPr>
        <a:lstStyle/>
        <a:p>
          <a:pPr marL="0" lvl="0" indent="0" algn="ctr" defTabSz="711200">
            <a:lnSpc>
              <a:spcPct val="90000"/>
            </a:lnSpc>
            <a:spcBef>
              <a:spcPct val="0"/>
            </a:spcBef>
            <a:spcAft>
              <a:spcPct val="35000"/>
            </a:spcAft>
            <a:buNone/>
          </a:pPr>
          <a:r>
            <a:rPr lang="en-US" sz="1600" kern="1200"/>
            <a:t>Establish</a:t>
          </a:r>
        </a:p>
      </dsp:txBody>
      <dsp:txXfrm>
        <a:off x="0" y="2734388"/>
        <a:ext cx="1702190" cy="515586"/>
      </dsp:txXfrm>
    </dsp:sp>
    <dsp:sp modelId="{D6739016-FBD8-439F-908E-3B6CD1B9DEB5}">
      <dsp:nvSpPr>
        <dsp:cNvPr id="0" name=""/>
        <dsp:cNvSpPr/>
      </dsp:nvSpPr>
      <dsp:spPr>
        <a:xfrm>
          <a:off x="1702190" y="3280910"/>
          <a:ext cx="6808763" cy="515586"/>
        </a:xfrm>
        <a:prstGeom prst="rect">
          <a:avLst/>
        </a:prstGeom>
        <a:solidFill>
          <a:schemeClr val="dk2">
            <a:alpha val="90000"/>
            <a:tint val="40000"/>
            <a:hueOff val="0"/>
            <a:satOff val="0"/>
            <a:lumOff val="0"/>
            <a:alphaOff val="0"/>
          </a:schemeClr>
        </a:solidFill>
        <a:ln w="25400"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2109" tIns="130959" rIns="132109" bIns="130959" numCol="1" spcCol="1270" anchor="ctr" anchorCtr="0">
          <a:noAutofit/>
        </a:bodyPr>
        <a:lstStyle/>
        <a:p>
          <a:pPr marL="0" lvl="0" indent="0" algn="l" defTabSz="533400">
            <a:lnSpc>
              <a:spcPct val="90000"/>
            </a:lnSpc>
            <a:spcBef>
              <a:spcPct val="0"/>
            </a:spcBef>
            <a:spcAft>
              <a:spcPct val="35000"/>
            </a:spcAft>
            <a:buNone/>
          </a:pPr>
          <a:r>
            <a:rPr lang="en-US" sz="1200" kern="1200"/>
            <a:t>Accelerate the participation of alumni, students and professionals in the implementation of educational programs and development of projects designed to expand and improve global academic standards </a:t>
          </a:r>
        </a:p>
      </dsp:txBody>
      <dsp:txXfrm>
        <a:off x="1702190" y="3280910"/>
        <a:ext cx="6808763" cy="515586"/>
      </dsp:txXfrm>
    </dsp:sp>
    <dsp:sp modelId="{2C4B1ECE-C6F4-44DC-AF69-EEEFFDC8D4F1}">
      <dsp:nvSpPr>
        <dsp:cNvPr id="0" name=""/>
        <dsp:cNvSpPr/>
      </dsp:nvSpPr>
      <dsp:spPr>
        <a:xfrm>
          <a:off x="0" y="3280910"/>
          <a:ext cx="1702190" cy="515586"/>
        </a:xfrm>
        <a:prstGeom prst="rect">
          <a:avLst/>
        </a:prstGeom>
        <a:solidFill>
          <a:schemeClr val="dk2">
            <a:hueOff val="0"/>
            <a:satOff val="0"/>
            <a:lumOff val="0"/>
            <a:alphaOff val="0"/>
          </a:schemeClr>
        </a:solidFill>
        <a:ln w="6350" cap="flat" cmpd="sng" algn="ctr">
          <a:solidFill>
            <a:scrgbClr r="0" g="0" b="0"/>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90074" tIns="50928" rIns="90074" bIns="50928" numCol="1" spcCol="1270" anchor="ctr" anchorCtr="0">
          <a:noAutofit/>
        </a:bodyPr>
        <a:lstStyle/>
        <a:p>
          <a:pPr marL="0" lvl="0" indent="0" algn="ctr" defTabSz="711200">
            <a:lnSpc>
              <a:spcPct val="90000"/>
            </a:lnSpc>
            <a:spcBef>
              <a:spcPct val="0"/>
            </a:spcBef>
            <a:spcAft>
              <a:spcPct val="35000"/>
            </a:spcAft>
            <a:buNone/>
          </a:pPr>
          <a:r>
            <a:rPr lang="en-US" sz="1600" kern="1200"/>
            <a:t>Accelerate</a:t>
          </a:r>
        </a:p>
      </dsp:txBody>
      <dsp:txXfrm>
        <a:off x="0" y="3280910"/>
        <a:ext cx="1702190" cy="51558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9917A6-9C58-40A9-A637-D8F0A5BA408B}">
      <dsp:nvSpPr>
        <dsp:cNvPr id="0" name=""/>
        <dsp:cNvSpPr/>
      </dsp:nvSpPr>
      <dsp:spPr>
        <a:xfrm>
          <a:off x="1690936" y="1675"/>
          <a:ext cx="6763746" cy="734961"/>
        </a:xfrm>
        <a:prstGeom prst="rect">
          <a:avLst/>
        </a:prstGeom>
        <a:solidFill>
          <a:schemeClr val="accent3">
            <a:alpha val="90000"/>
            <a:tint val="40000"/>
            <a:hueOff val="0"/>
            <a:satOff val="0"/>
            <a:lumOff val="0"/>
            <a:alphaOff val="0"/>
          </a:schemeClr>
        </a:solidFill>
        <a:ln w="25400" cap="flat" cmpd="sng" algn="ctr">
          <a:solidFill>
            <a:schemeClr val="accent3">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1235" tIns="186680" rIns="131235" bIns="186680" numCol="1" spcCol="1270" anchor="ctr" anchorCtr="0">
          <a:noAutofit/>
        </a:bodyPr>
        <a:lstStyle/>
        <a:p>
          <a:pPr marL="0" lvl="0" indent="0" algn="l" defTabSz="711200">
            <a:lnSpc>
              <a:spcPct val="90000"/>
            </a:lnSpc>
            <a:spcBef>
              <a:spcPct val="0"/>
            </a:spcBef>
            <a:spcAft>
              <a:spcPct val="35000"/>
            </a:spcAft>
            <a:buNone/>
          </a:pPr>
          <a:r>
            <a:rPr lang="en-US" sz="1600" kern="1200"/>
            <a:t>Enrich the computer education curriculum to suit the needs of the industry-   wide standards for both domestic and international markets</a:t>
          </a:r>
        </a:p>
      </dsp:txBody>
      <dsp:txXfrm>
        <a:off x="1690936" y="1675"/>
        <a:ext cx="6763746" cy="734961"/>
      </dsp:txXfrm>
    </dsp:sp>
    <dsp:sp modelId="{FE1E49A6-1C25-4152-B8F8-F9D10132236A}">
      <dsp:nvSpPr>
        <dsp:cNvPr id="0" name=""/>
        <dsp:cNvSpPr/>
      </dsp:nvSpPr>
      <dsp:spPr>
        <a:xfrm>
          <a:off x="0" y="13155"/>
          <a:ext cx="1690936" cy="734961"/>
        </a:xfrm>
        <a:prstGeom prst="rect">
          <a:avLst/>
        </a:prstGeom>
        <a:solidFill>
          <a:schemeClr val="accent1">
            <a:lumMod val="5000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89479" tIns="72598" rIns="89479" bIns="72598" numCol="1" spcCol="1270" anchor="ctr" anchorCtr="0">
          <a:noAutofit/>
        </a:bodyPr>
        <a:lstStyle/>
        <a:p>
          <a:pPr marL="0" lvl="0" indent="0" algn="ctr" defTabSz="800100">
            <a:lnSpc>
              <a:spcPct val="90000"/>
            </a:lnSpc>
            <a:spcBef>
              <a:spcPct val="0"/>
            </a:spcBef>
            <a:spcAft>
              <a:spcPct val="35000"/>
            </a:spcAft>
            <a:buNone/>
          </a:pPr>
          <a:r>
            <a:rPr lang="en-US" sz="1800" kern="1200"/>
            <a:t>Enrich</a:t>
          </a:r>
        </a:p>
      </dsp:txBody>
      <dsp:txXfrm>
        <a:off x="0" y="13155"/>
        <a:ext cx="1690936" cy="734961"/>
      </dsp:txXfrm>
    </dsp:sp>
    <dsp:sp modelId="{ED7CED96-217C-45E3-B988-36B36DCB3EA4}">
      <dsp:nvSpPr>
        <dsp:cNvPr id="0" name=""/>
        <dsp:cNvSpPr/>
      </dsp:nvSpPr>
      <dsp:spPr>
        <a:xfrm>
          <a:off x="1690936" y="780734"/>
          <a:ext cx="6763746" cy="734961"/>
        </a:xfrm>
        <a:prstGeom prst="rect">
          <a:avLst/>
        </a:prstGeom>
        <a:solidFill>
          <a:schemeClr val="accent3">
            <a:alpha val="90000"/>
            <a:tint val="40000"/>
            <a:hueOff val="0"/>
            <a:satOff val="0"/>
            <a:lumOff val="0"/>
            <a:alphaOff val="0"/>
          </a:schemeClr>
        </a:solidFill>
        <a:ln w="25400" cap="flat" cmpd="sng" algn="ctr">
          <a:solidFill>
            <a:schemeClr val="accent3">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1235" tIns="186680" rIns="131235" bIns="186680" numCol="1" spcCol="1270" anchor="ctr" anchorCtr="0">
          <a:noAutofit/>
        </a:bodyPr>
        <a:lstStyle/>
        <a:p>
          <a:pPr marL="0" lvl="0" indent="0" algn="l" defTabSz="711200">
            <a:lnSpc>
              <a:spcPct val="90000"/>
            </a:lnSpc>
            <a:spcBef>
              <a:spcPct val="0"/>
            </a:spcBef>
            <a:spcAft>
              <a:spcPct val="35000"/>
            </a:spcAft>
            <a:buNone/>
          </a:pPr>
          <a:r>
            <a:rPr lang="en-US" sz="1600" kern="1200"/>
            <a:t>Equip the faculty and staff with professional, modern technological and research skills</a:t>
          </a:r>
        </a:p>
      </dsp:txBody>
      <dsp:txXfrm>
        <a:off x="1690936" y="780734"/>
        <a:ext cx="6763746" cy="734961"/>
      </dsp:txXfrm>
    </dsp:sp>
    <dsp:sp modelId="{B4AE9B54-5631-4C78-82DB-2E26E440CBA6}">
      <dsp:nvSpPr>
        <dsp:cNvPr id="0" name=""/>
        <dsp:cNvSpPr/>
      </dsp:nvSpPr>
      <dsp:spPr>
        <a:xfrm>
          <a:off x="0" y="792214"/>
          <a:ext cx="1690936" cy="734961"/>
        </a:xfrm>
        <a:prstGeom prst="rect">
          <a:avLst/>
        </a:prstGeom>
        <a:solidFill>
          <a:schemeClr val="accent1">
            <a:lumMod val="5000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89479" tIns="72598" rIns="89479" bIns="72598" numCol="1" spcCol="1270" anchor="ctr" anchorCtr="0">
          <a:noAutofit/>
        </a:bodyPr>
        <a:lstStyle/>
        <a:p>
          <a:pPr marL="0" lvl="0" indent="0" algn="ctr" defTabSz="800100">
            <a:lnSpc>
              <a:spcPct val="90000"/>
            </a:lnSpc>
            <a:spcBef>
              <a:spcPct val="0"/>
            </a:spcBef>
            <a:spcAft>
              <a:spcPct val="35000"/>
            </a:spcAft>
            <a:buNone/>
          </a:pPr>
          <a:r>
            <a:rPr lang="en-US" sz="1800" kern="1200"/>
            <a:t>Equip</a:t>
          </a:r>
        </a:p>
      </dsp:txBody>
      <dsp:txXfrm>
        <a:off x="0" y="792214"/>
        <a:ext cx="1690936" cy="734961"/>
      </dsp:txXfrm>
    </dsp:sp>
    <dsp:sp modelId="{A3BD37F7-8AAF-44E5-88F9-D12E98DC7176}">
      <dsp:nvSpPr>
        <dsp:cNvPr id="0" name=""/>
        <dsp:cNvSpPr/>
      </dsp:nvSpPr>
      <dsp:spPr>
        <a:xfrm>
          <a:off x="1690936" y="1559793"/>
          <a:ext cx="6763746" cy="734961"/>
        </a:xfrm>
        <a:prstGeom prst="rect">
          <a:avLst/>
        </a:prstGeom>
        <a:solidFill>
          <a:schemeClr val="accent3">
            <a:alpha val="90000"/>
            <a:tint val="40000"/>
            <a:hueOff val="0"/>
            <a:satOff val="0"/>
            <a:lumOff val="0"/>
            <a:alphaOff val="0"/>
          </a:schemeClr>
        </a:solidFill>
        <a:ln w="25400" cap="flat" cmpd="sng" algn="ctr">
          <a:solidFill>
            <a:schemeClr val="accent3">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1235" tIns="186680" rIns="131235" bIns="186680" numCol="1" spcCol="1270" anchor="ctr" anchorCtr="0">
          <a:noAutofit/>
        </a:bodyPr>
        <a:lstStyle/>
        <a:p>
          <a:pPr marL="0" lvl="0" indent="0" algn="l" defTabSz="711200">
            <a:lnSpc>
              <a:spcPct val="90000"/>
            </a:lnSpc>
            <a:spcBef>
              <a:spcPct val="0"/>
            </a:spcBef>
            <a:spcAft>
              <a:spcPct val="35000"/>
            </a:spcAft>
            <a:buNone/>
          </a:pPr>
          <a:r>
            <a:rPr lang="en-US" sz="1600" kern="1200" dirty="0"/>
            <a:t>Upgrade continuously computer hardware's, facilities and instructional materials to cope with the challenges of the information technology age</a:t>
          </a:r>
        </a:p>
      </dsp:txBody>
      <dsp:txXfrm>
        <a:off x="1690936" y="1559793"/>
        <a:ext cx="6763746" cy="734961"/>
      </dsp:txXfrm>
    </dsp:sp>
    <dsp:sp modelId="{5EA6A89D-30EA-4037-9F1D-3DD820109622}">
      <dsp:nvSpPr>
        <dsp:cNvPr id="0" name=""/>
        <dsp:cNvSpPr/>
      </dsp:nvSpPr>
      <dsp:spPr>
        <a:xfrm>
          <a:off x="0" y="1571273"/>
          <a:ext cx="1690936" cy="734961"/>
        </a:xfrm>
        <a:prstGeom prst="rect">
          <a:avLst/>
        </a:prstGeom>
        <a:solidFill>
          <a:schemeClr val="accent1">
            <a:lumMod val="5000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89479" tIns="72598" rIns="89479" bIns="72598" numCol="1" spcCol="1270" anchor="ctr" anchorCtr="0">
          <a:noAutofit/>
        </a:bodyPr>
        <a:lstStyle/>
        <a:p>
          <a:pPr marL="0" lvl="0" indent="0" algn="ctr" defTabSz="800100">
            <a:lnSpc>
              <a:spcPct val="90000"/>
            </a:lnSpc>
            <a:spcBef>
              <a:spcPct val="0"/>
            </a:spcBef>
            <a:spcAft>
              <a:spcPct val="35000"/>
            </a:spcAft>
            <a:buNone/>
          </a:pPr>
          <a:r>
            <a:rPr lang="en-US" sz="1800" kern="1200"/>
            <a:t>Upgrade</a:t>
          </a:r>
        </a:p>
      </dsp:txBody>
      <dsp:txXfrm>
        <a:off x="0" y="1571273"/>
        <a:ext cx="1690936" cy="734961"/>
      </dsp:txXfrm>
    </dsp:sp>
    <dsp:sp modelId="{EA824914-DF7D-4A6B-BC4C-839168CADB7E}">
      <dsp:nvSpPr>
        <dsp:cNvPr id="0" name=""/>
        <dsp:cNvSpPr/>
      </dsp:nvSpPr>
      <dsp:spPr>
        <a:xfrm>
          <a:off x="1690936" y="2338853"/>
          <a:ext cx="6763746" cy="734961"/>
        </a:xfrm>
        <a:prstGeom prst="rect">
          <a:avLst/>
        </a:prstGeom>
        <a:solidFill>
          <a:schemeClr val="accent3">
            <a:alpha val="90000"/>
            <a:tint val="40000"/>
            <a:hueOff val="0"/>
            <a:satOff val="0"/>
            <a:lumOff val="0"/>
            <a:alphaOff val="0"/>
          </a:schemeClr>
        </a:solidFill>
        <a:ln w="25400" cap="flat" cmpd="sng" algn="ctr">
          <a:solidFill>
            <a:schemeClr val="accent3">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1235" tIns="186680" rIns="131235" bIns="186680" numCol="1" spcCol="1270" anchor="ctr" anchorCtr="0">
          <a:noAutofit/>
        </a:bodyPr>
        <a:lstStyle/>
        <a:p>
          <a:pPr marL="0" lvl="0" indent="0" algn="l" defTabSz="711200">
            <a:lnSpc>
              <a:spcPct val="90000"/>
            </a:lnSpc>
            <a:spcBef>
              <a:spcPct val="0"/>
            </a:spcBef>
            <a:spcAft>
              <a:spcPct val="35000"/>
            </a:spcAft>
            <a:buNone/>
          </a:pPr>
          <a:r>
            <a:rPr lang="en-US" sz="1600" kern="1200"/>
            <a:t>Initiate and conduct relevant research, software development and outreach services.</a:t>
          </a:r>
        </a:p>
      </dsp:txBody>
      <dsp:txXfrm>
        <a:off x="1690936" y="2338853"/>
        <a:ext cx="6763746" cy="734961"/>
      </dsp:txXfrm>
    </dsp:sp>
    <dsp:sp modelId="{B070CE0A-1C12-4351-9C91-6842A4A71996}">
      <dsp:nvSpPr>
        <dsp:cNvPr id="0" name=""/>
        <dsp:cNvSpPr/>
      </dsp:nvSpPr>
      <dsp:spPr>
        <a:xfrm>
          <a:off x="0" y="2350333"/>
          <a:ext cx="1690936" cy="734961"/>
        </a:xfrm>
        <a:prstGeom prst="rect">
          <a:avLst/>
        </a:prstGeom>
        <a:solidFill>
          <a:schemeClr val="accent1">
            <a:lumMod val="5000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89479" tIns="72598" rIns="89479" bIns="72598" numCol="1" spcCol="1270" anchor="ctr" anchorCtr="0">
          <a:noAutofit/>
        </a:bodyPr>
        <a:lstStyle/>
        <a:p>
          <a:pPr marL="0" lvl="0" indent="0" algn="ctr" defTabSz="800100">
            <a:lnSpc>
              <a:spcPct val="90000"/>
            </a:lnSpc>
            <a:spcBef>
              <a:spcPct val="0"/>
            </a:spcBef>
            <a:spcAft>
              <a:spcPct val="35000"/>
            </a:spcAft>
            <a:buNone/>
          </a:pPr>
          <a:r>
            <a:rPr lang="en-US" sz="1800" kern="1200"/>
            <a:t>Initiate and conduct</a:t>
          </a:r>
        </a:p>
      </dsp:txBody>
      <dsp:txXfrm>
        <a:off x="0" y="2350333"/>
        <a:ext cx="1690936" cy="734961"/>
      </dsp:txXfrm>
    </dsp:sp>
    <dsp:sp modelId="{B862F96C-169A-4531-9161-35262E1DC140}">
      <dsp:nvSpPr>
        <dsp:cNvPr id="0" name=""/>
        <dsp:cNvSpPr/>
      </dsp:nvSpPr>
      <dsp:spPr>
        <a:xfrm>
          <a:off x="1690936" y="3117912"/>
          <a:ext cx="6763746" cy="734961"/>
        </a:xfrm>
        <a:prstGeom prst="rect">
          <a:avLst/>
        </a:prstGeom>
        <a:solidFill>
          <a:schemeClr val="accent3">
            <a:alpha val="90000"/>
            <a:tint val="40000"/>
            <a:hueOff val="0"/>
            <a:satOff val="0"/>
            <a:lumOff val="0"/>
            <a:alphaOff val="0"/>
          </a:schemeClr>
        </a:solidFill>
        <a:ln w="25400" cap="flat" cmpd="sng" algn="ctr">
          <a:solidFill>
            <a:schemeClr val="accent3">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1235" tIns="186680" rIns="131235" bIns="186680" numCol="1" spcCol="1270" anchor="ctr" anchorCtr="0">
          <a:noAutofit/>
        </a:bodyPr>
        <a:lstStyle/>
        <a:p>
          <a:pPr marL="0" lvl="0" indent="0" algn="l" defTabSz="711200">
            <a:lnSpc>
              <a:spcPct val="90000"/>
            </a:lnSpc>
            <a:spcBef>
              <a:spcPct val="0"/>
            </a:spcBef>
            <a:spcAft>
              <a:spcPct val="35000"/>
            </a:spcAft>
            <a:buNone/>
          </a:pPr>
          <a:r>
            <a:rPr lang="en-US" sz="1600" kern="1200"/>
            <a:t>Establish linkage with industry and other IT-based organizations/institutions for sharing of resources and expertise, and better job opportunities for students</a:t>
          </a:r>
        </a:p>
      </dsp:txBody>
      <dsp:txXfrm>
        <a:off x="1690936" y="3117912"/>
        <a:ext cx="6763746" cy="734961"/>
      </dsp:txXfrm>
    </dsp:sp>
    <dsp:sp modelId="{8BFE3425-6F49-4A48-A47E-A5E4A27B9070}">
      <dsp:nvSpPr>
        <dsp:cNvPr id="0" name=""/>
        <dsp:cNvSpPr/>
      </dsp:nvSpPr>
      <dsp:spPr>
        <a:xfrm>
          <a:off x="0" y="3117912"/>
          <a:ext cx="1690936" cy="734961"/>
        </a:xfrm>
        <a:prstGeom prst="rect">
          <a:avLst/>
        </a:prstGeom>
        <a:solidFill>
          <a:schemeClr val="accent1">
            <a:lumMod val="5000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89479" tIns="72598" rIns="89479" bIns="72598" numCol="1" spcCol="1270" anchor="ctr" anchorCtr="0">
          <a:noAutofit/>
        </a:bodyPr>
        <a:lstStyle/>
        <a:p>
          <a:pPr marL="0" lvl="0" indent="0" algn="ctr" defTabSz="800100">
            <a:lnSpc>
              <a:spcPct val="90000"/>
            </a:lnSpc>
            <a:spcBef>
              <a:spcPct val="0"/>
            </a:spcBef>
            <a:spcAft>
              <a:spcPct val="35000"/>
            </a:spcAft>
            <a:buNone/>
          </a:pPr>
          <a:r>
            <a:rPr lang="en-US" sz="1800" kern="1200"/>
            <a:t>Establish</a:t>
          </a:r>
        </a:p>
      </dsp:txBody>
      <dsp:txXfrm>
        <a:off x="0" y="3117912"/>
        <a:ext cx="1690936" cy="73496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AA91F7-512B-4841-AD73-ABA72AE9F558}">
      <dsp:nvSpPr>
        <dsp:cNvPr id="0" name=""/>
        <dsp:cNvSpPr/>
      </dsp:nvSpPr>
      <dsp:spPr>
        <a:xfrm>
          <a:off x="0" y="0"/>
          <a:ext cx="8352308" cy="0"/>
        </a:xfrm>
        <a:prstGeom prst="line">
          <a:avLst/>
        </a:prstGeom>
        <a:solidFill>
          <a:schemeClr val="accent5">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E7237BCA-4CCA-4107-BD7D-BF18AA1E89FF}">
      <dsp:nvSpPr>
        <dsp:cNvPr id="0" name=""/>
        <dsp:cNvSpPr/>
      </dsp:nvSpPr>
      <dsp:spPr>
        <a:xfrm>
          <a:off x="0" y="0"/>
          <a:ext cx="8352308" cy="19554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ctr" defTabSz="1066800">
            <a:lnSpc>
              <a:spcPct val="90000"/>
            </a:lnSpc>
            <a:spcBef>
              <a:spcPct val="0"/>
            </a:spcBef>
            <a:spcAft>
              <a:spcPct val="35000"/>
            </a:spcAft>
            <a:buNone/>
          </a:pPr>
          <a:endParaRPr lang="en-US" sz="2400" kern="1200" dirty="0"/>
        </a:p>
        <a:p>
          <a:pPr marL="0" lvl="0" indent="0" algn="ctr" defTabSz="1066800">
            <a:lnSpc>
              <a:spcPct val="90000"/>
            </a:lnSpc>
            <a:spcBef>
              <a:spcPct val="0"/>
            </a:spcBef>
            <a:spcAft>
              <a:spcPct val="35000"/>
            </a:spcAft>
            <a:buNone/>
          </a:pPr>
          <a:r>
            <a:rPr lang="en-US" sz="2400" kern="1200" dirty="0"/>
            <a:t>MSC (Information and Database Management)</a:t>
          </a:r>
        </a:p>
        <a:p>
          <a:pPr marL="0" lvl="0" indent="0" algn="ctr" defTabSz="1066800">
            <a:lnSpc>
              <a:spcPct val="90000"/>
            </a:lnSpc>
            <a:spcBef>
              <a:spcPct val="0"/>
            </a:spcBef>
            <a:spcAft>
              <a:spcPct val="35000"/>
            </a:spcAft>
            <a:buNone/>
          </a:pPr>
          <a:r>
            <a:rPr lang="en-US" sz="2400" kern="1200" dirty="0"/>
            <a:t> American International University-Bangladesh</a:t>
          </a:r>
        </a:p>
      </dsp:txBody>
      <dsp:txXfrm>
        <a:off x="0" y="0"/>
        <a:ext cx="8352308" cy="1955409"/>
      </dsp:txXfrm>
    </dsp:sp>
    <dsp:sp modelId="{4F60EF5B-FC8E-4B91-99BF-ED667892319D}">
      <dsp:nvSpPr>
        <dsp:cNvPr id="0" name=""/>
        <dsp:cNvSpPr/>
      </dsp:nvSpPr>
      <dsp:spPr>
        <a:xfrm>
          <a:off x="0" y="1955409"/>
          <a:ext cx="8352308" cy="0"/>
        </a:xfrm>
        <a:prstGeom prst="line">
          <a:avLst/>
        </a:prstGeom>
        <a:solidFill>
          <a:schemeClr val="accent5">
            <a:hueOff val="6010703"/>
            <a:satOff val="-26380"/>
            <a:lumOff val="7843"/>
            <a:alphaOff val="0"/>
          </a:schemeClr>
        </a:solidFill>
        <a:ln w="25400" cap="flat" cmpd="sng" algn="ctr">
          <a:solidFill>
            <a:schemeClr val="accent5">
              <a:hueOff val="6010703"/>
              <a:satOff val="-26380"/>
              <a:lumOff val="7843"/>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EE3F6FAB-C47F-4EF8-943B-68AC922D9600}">
      <dsp:nvSpPr>
        <dsp:cNvPr id="0" name=""/>
        <dsp:cNvSpPr/>
      </dsp:nvSpPr>
      <dsp:spPr>
        <a:xfrm>
          <a:off x="0" y="1955409"/>
          <a:ext cx="8352308" cy="19554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ctr" defTabSz="1066800">
            <a:lnSpc>
              <a:spcPct val="90000"/>
            </a:lnSpc>
            <a:spcBef>
              <a:spcPct val="0"/>
            </a:spcBef>
            <a:spcAft>
              <a:spcPct val="35000"/>
            </a:spcAft>
            <a:buNone/>
          </a:pPr>
          <a:endParaRPr lang="en-US" sz="2400" kern="1200" dirty="0"/>
        </a:p>
        <a:p>
          <a:pPr marL="0" lvl="0" indent="0" algn="ctr" defTabSz="1066800">
            <a:lnSpc>
              <a:spcPct val="90000"/>
            </a:lnSpc>
            <a:spcBef>
              <a:spcPct val="0"/>
            </a:spcBef>
            <a:spcAft>
              <a:spcPct val="35000"/>
            </a:spcAft>
            <a:buNone/>
          </a:pPr>
          <a:r>
            <a:rPr lang="en-US" sz="2400" kern="1200" dirty="0"/>
            <a:t>BSC (Computer Science and Engineering) </a:t>
          </a:r>
        </a:p>
        <a:p>
          <a:pPr marL="0" lvl="0" indent="0" algn="ctr" defTabSz="1066800">
            <a:lnSpc>
              <a:spcPct val="90000"/>
            </a:lnSpc>
            <a:spcBef>
              <a:spcPct val="0"/>
            </a:spcBef>
            <a:spcAft>
              <a:spcPct val="35000"/>
            </a:spcAft>
            <a:buNone/>
          </a:pPr>
          <a:r>
            <a:rPr lang="en-US" sz="2400" kern="1200" dirty="0"/>
            <a:t>American International University-Bangladesh</a:t>
          </a:r>
        </a:p>
      </dsp:txBody>
      <dsp:txXfrm>
        <a:off x="0" y="1955409"/>
        <a:ext cx="8352308" cy="195540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BB34813-E60F-48F1-BA6B-8B72633C1963}">
      <dsp:nvSpPr>
        <dsp:cNvPr id="0" name=""/>
        <dsp:cNvSpPr/>
      </dsp:nvSpPr>
      <dsp:spPr>
        <a:xfrm>
          <a:off x="0" y="0"/>
          <a:ext cx="8595360" cy="0"/>
        </a:xfrm>
        <a:prstGeom prst="line">
          <a:avLst/>
        </a:prstGeom>
        <a:gradFill rotWithShape="0">
          <a:gsLst>
            <a:gs pos="0">
              <a:schemeClr val="accent1">
                <a:hueOff val="0"/>
                <a:satOff val="0"/>
                <a:lumOff val="0"/>
                <a:alphaOff val="0"/>
                <a:tint val="95000"/>
                <a:shade val="70000"/>
                <a:satMod val="150000"/>
              </a:schemeClr>
            </a:gs>
            <a:gs pos="100000">
              <a:schemeClr val="accent1">
                <a:hueOff val="0"/>
                <a:satOff val="0"/>
                <a:lumOff val="0"/>
                <a:alphaOff val="0"/>
                <a:tint val="100000"/>
                <a:shade val="100000"/>
                <a:satMod val="150000"/>
              </a:schemeClr>
            </a:gs>
          </a:gsLst>
          <a:lin ang="16200000" scaled="0"/>
        </a:gradFill>
        <a:ln w="12700" cap="flat" cmpd="sng" algn="ctr">
          <a:solidFill>
            <a:schemeClr val="accent1">
              <a:hueOff val="0"/>
              <a:satOff val="0"/>
              <a:lumOff val="0"/>
              <a:alphaOff val="0"/>
            </a:schemeClr>
          </a:solidFill>
          <a:prstDash val="solid"/>
        </a:ln>
        <a:effectLst>
          <a:outerShdw blurRad="38100" dist="25400" dir="6600000" sx="101000" sy="101000" rotWithShape="0">
            <a:srgbClr val="000000">
              <a:alpha val="75000"/>
            </a:srgbClr>
          </a:outerShdw>
        </a:effectLst>
      </dsp:spPr>
      <dsp:style>
        <a:lnRef idx="1">
          <a:scrgbClr r="0" g="0" b="0"/>
        </a:lnRef>
        <a:fillRef idx="3">
          <a:scrgbClr r="0" g="0" b="0"/>
        </a:fillRef>
        <a:effectRef idx="2">
          <a:scrgbClr r="0" g="0" b="0"/>
        </a:effectRef>
        <a:fontRef idx="minor">
          <a:schemeClr val="lt1"/>
        </a:fontRef>
      </dsp:style>
    </dsp:sp>
    <dsp:sp modelId="{F17C7CBB-7C85-4BCD-A8A4-6AFFFE63AB10}">
      <dsp:nvSpPr>
        <dsp:cNvPr id="0" name=""/>
        <dsp:cNvSpPr/>
      </dsp:nvSpPr>
      <dsp:spPr>
        <a:xfrm>
          <a:off x="0" y="0"/>
          <a:ext cx="8595360" cy="9390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dirty="0"/>
            <a:t>Course Title: </a:t>
          </a:r>
          <a:r>
            <a:rPr lang="en-US" sz="2800" b="1" kern="1200" dirty="0"/>
            <a:t>OBJECT ORIENTED</a:t>
          </a:r>
          <a:r>
            <a:rPr lang="en-US" sz="2800" kern="1200" dirty="0"/>
            <a:t> </a:t>
          </a:r>
          <a:r>
            <a:rPr lang="en-US" sz="2800" b="1" kern="1200" dirty="0"/>
            <a:t>PROGRAMMING 2</a:t>
          </a:r>
          <a:endParaRPr lang="en-US" sz="2800" kern="1200" dirty="0">
            <a:solidFill>
              <a:schemeClr val="tx1"/>
            </a:solidFill>
          </a:endParaRPr>
        </a:p>
      </dsp:txBody>
      <dsp:txXfrm>
        <a:off x="0" y="0"/>
        <a:ext cx="8595360" cy="939018"/>
      </dsp:txXfrm>
    </dsp:sp>
    <dsp:sp modelId="{56C4B301-8793-46FE-996C-CEA3917083F7}">
      <dsp:nvSpPr>
        <dsp:cNvPr id="0" name=""/>
        <dsp:cNvSpPr/>
      </dsp:nvSpPr>
      <dsp:spPr>
        <a:xfrm>
          <a:off x="0" y="939018"/>
          <a:ext cx="8595360" cy="0"/>
        </a:xfrm>
        <a:prstGeom prst="line">
          <a:avLst/>
        </a:prstGeom>
        <a:gradFill rotWithShape="0">
          <a:gsLst>
            <a:gs pos="0">
              <a:schemeClr val="accent1">
                <a:hueOff val="0"/>
                <a:satOff val="0"/>
                <a:lumOff val="0"/>
                <a:alphaOff val="0"/>
                <a:tint val="95000"/>
                <a:shade val="70000"/>
                <a:satMod val="150000"/>
              </a:schemeClr>
            </a:gs>
            <a:gs pos="100000">
              <a:schemeClr val="accent1">
                <a:hueOff val="0"/>
                <a:satOff val="0"/>
                <a:lumOff val="0"/>
                <a:alphaOff val="0"/>
                <a:tint val="100000"/>
                <a:shade val="100000"/>
                <a:satMod val="150000"/>
              </a:schemeClr>
            </a:gs>
          </a:gsLst>
          <a:lin ang="16200000" scaled="0"/>
        </a:gradFill>
        <a:ln w="12700" cap="flat" cmpd="sng" algn="ctr">
          <a:solidFill>
            <a:schemeClr val="accent1">
              <a:hueOff val="0"/>
              <a:satOff val="0"/>
              <a:lumOff val="0"/>
              <a:alphaOff val="0"/>
            </a:schemeClr>
          </a:solidFill>
          <a:prstDash val="solid"/>
        </a:ln>
        <a:effectLst>
          <a:outerShdw blurRad="38100" dist="25400" dir="6600000" sx="101000" sy="101000" rotWithShape="0">
            <a:srgbClr val="000000">
              <a:alpha val="75000"/>
            </a:srgbClr>
          </a:outerShdw>
        </a:effectLst>
      </dsp:spPr>
      <dsp:style>
        <a:lnRef idx="1">
          <a:scrgbClr r="0" g="0" b="0"/>
        </a:lnRef>
        <a:fillRef idx="3">
          <a:scrgbClr r="0" g="0" b="0"/>
        </a:fillRef>
        <a:effectRef idx="2">
          <a:scrgbClr r="0" g="0" b="0"/>
        </a:effectRef>
        <a:fontRef idx="minor">
          <a:schemeClr val="lt1"/>
        </a:fontRef>
      </dsp:style>
    </dsp:sp>
    <dsp:sp modelId="{4FEE1E3C-948F-4DD3-8EDF-32FCC0353CB3}">
      <dsp:nvSpPr>
        <dsp:cNvPr id="0" name=""/>
        <dsp:cNvSpPr/>
      </dsp:nvSpPr>
      <dsp:spPr>
        <a:xfrm>
          <a:off x="0" y="939018"/>
          <a:ext cx="8595360" cy="9390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dirty="0"/>
            <a:t>Course Code: CSC 3115</a:t>
          </a:r>
        </a:p>
      </dsp:txBody>
      <dsp:txXfrm>
        <a:off x="0" y="939018"/>
        <a:ext cx="8595360" cy="939018"/>
      </dsp:txXfrm>
    </dsp:sp>
    <dsp:sp modelId="{54165AD2-0CDF-46BC-AA91-5F1070BC9A4A}">
      <dsp:nvSpPr>
        <dsp:cNvPr id="0" name=""/>
        <dsp:cNvSpPr/>
      </dsp:nvSpPr>
      <dsp:spPr>
        <a:xfrm>
          <a:off x="0" y="1878036"/>
          <a:ext cx="8595360" cy="0"/>
        </a:xfrm>
        <a:prstGeom prst="line">
          <a:avLst/>
        </a:prstGeom>
        <a:gradFill rotWithShape="0">
          <a:gsLst>
            <a:gs pos="0">
              <a:schemeClr val="accent1">
                <a:hueOff val="0"/>
                <a:satOff val="0"/>
                <a:lumOff val="0"/>
                <a:alphaOff val="0"/>
                <a:tint val="95000"/>
                <a:shade val="70000"/>
                <a:satMod val="150000"/>
              </a:schemeClr>
            </a:gs>
            <a:gs pos="100000">
              <a:schemeClr val="accent1">
                <a:hueOff val="0"/>
                <a:satOff val="0"/>
                <a:lumOff val="0"/>
                <a:alphaOff val="0"/>
                <a:tint val="100000"/>
                <a:shade val="100000"/>
                <a:satMod val="150000"/>
              </a:schemeClr>
            </a:gs>
          </a:gsLst>
          <a:lin ang="16200000" scaled="0"/>
        </a:gradFill>
        <a:ln w="12700" cap="flat" cmpd="sng" algn="ctr">
          <a:solidFill>
            <a:schemeClr val="accent1">
              <a:hueOff val="0"/>
              <a:satOff val="0"/>
              <a:lumOff val="0"/>
              <a:alphaOff val="0"/>
            </a:schemeClr>
          </a:solidFill>
          <a:prstDash val="solid"/>
        </a:ln>
        <a:effectLst>
          <a:outerShdw blurRad="38100" dist="25400" dir="6600000" sx="101000" sy="101000" rotWithShape="0">
            <a:srgbClr val="000000">
              <a:alpha val="75000"/>
            </a:srgbClr>
          </a:outerShdw>
        </a:effectLst>
      </dsp:spPr>
      <dsp:style>
        <a:lnRef idx="1">
          <a:scrgbClr r="0" g="0" b="0"/>
        </a:lnRef>
        <a:fillRef idx="3">
          <a:scrgbClr r="0" g="0" b="0"/>
        </a:fillRef>
        <a:effectRef idx="2">
          <a:scrgbClr r="0" g="0" b="0"/>
        </a:effectRef>
        <a:fontRef idx="minor">
          <a:schemeClr val="lt1"/>
        </a:fontRef>
      </dsp:style>
    </dsp:sp>
    <dsp:sp modelId="{19A963C3-F37A-4700-A145-A965F1D7D986}">
      <dsp:nvSpPr>
        <dsp:cNvPr id="0" name=""/>
        <dsp:cNvSpPr/>
      </dsp:nvSpPr>
      <dsp:spPr>
        <a:xfrm>
          <a:off x="0" y="1878037"/>
          <a:ext cx="8595360" cy="9390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a:t>Credit Hour: 3/1</a:t>
          </a:r>
        </a:p>
      </dsp:txBody>
      <dsp:txXfrm>
        <a:off x="0" y="1878037"/>
        <a:ext cx="8595360" cy="939018"/>
      </dsp:txXfrm>
    </dsp:sp>
    <dsp:sp modelId="{2240CE06-924B-4A26-9B51-064A3B710738}">
      <dsp:nvSpPr>
        <dsp:cNvPr id="0" name=""/>
        <dsp:cNvSpPr/>
      </dsp:nvSpPr>
      <dsp:spPr>
        <a:xfrm>
          <a:off x="0" y="2817055"/>
          <a:ext cx="8595360" cy="0"/>
        </a:xfrm>
        <a:prstGeom prst="line">
          <a:avLst/>
        </a:prstGeom>
        <a:gradFill rotWithShape="0">
          <a:gsLst>
            <a:gs pos="0">
              <a:schemeClr val="accent1">
                <a:hueOff val="0"/>
                <a:satOff val="0"/>
                <a:lumOff val="0"/>
                <a:alphaOff val="0"/>
                <a:tint val="95000"/>
                <a:shade val="70000"/>
                <a:satMod val="150000"/>
              </a:schemeClr>
            </a:gs>
            <a:gs pos="100000">
              <a:schemeClr val="accent1">
                <a:hueOff val="0"/>
                <a:satOff val="0"/>
                <a:lumOff val="0"/>
                <a:alphaOff val="0"/>
                <a:tint val="100000"/>
                <a:shade val="100000"/>
                <a:satMod val="150000"/>
              </a:schemeClr>
            </a:gs>
          </a:gsLst>
          <a:lin ang="16200000" scaled="0"/>
        </a:gradFill>
        <a:ln w="12700" cap="flat" cmpd="sng" algn="ctr">
          <a:solidFill>
            <a:schemeClr val="accent1">
              <a:hueOff val="0"/>
              <a:satOff val="0"/>
              <a:lumOff val="0"/>
              <a:alphaOff val="0"/>
            </a:schemeClr>
          </a:solidFill>
          <a:prstDash val="solid"/>
        </a:ln>
        <a:effectLst>
          <a:outerShdw blurRad="38100" dist="25400" dir="6600000" sx="101000" sy="101000" rotWithShape="0">
            <a:srgbClr val="000000">
              <a:alpha val="75000"/>
            </a:srgbClr>
          </a:outerShdw>
        </a:effectLst>
      </dsp:spPr>
      <dsp:style>
        <a:lnRef idx="1">
          <a:scrgbClr r="0" g="0" b="0"/>
        </a:lnRef>
        <a:fillRef idx="3">
          <a:scrgbClr r="0" g="0" b="0"/>
        </a:fillRef>
        <a:effectRef idx="2">
          <a:scrgbClr r="0" g="0" b="0"/>
        </a:effectRef>
        <a:fontRef idx="minor">
          <a:schemeClr val="lt1"/>
        </a:fontRef>
      </dsp:style>
    </dsp:sp>
    <dsp:sp modelId="{15B8E15F-2EE4-4BCE-85B9-B9B9E3088D4C}">
      <dsp:nvSpPr>
        <dsp:cNvPr id="0" name=""/>
        <dsp:cNvSpPr/>
      </dsp:nvSpPr>
      <dsp:spPr>
        <a:xfrm>
          <a:off x="0" y="2817055"/>
          <a:ext cx="8595360" cy="9390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dirty="0"/>
            <a:t>Prerequisite: (CSC </a:t>
          </a:r>
          <a:r>
            <a:rPr lang="en-US" sz="2800" b="0" i="0" kern="1200" dirty="0"/>
            <a:t>2209: Object Oriented Programming 1</a:t>
          </a:r>
          <a:r>
            <a:rPr lang="en-US" sz="2800" kern="1200" dirty="0"/>
            <a:t>)</a:t>
          </a:r>
        </a:p>
      </dsp:txBody>
      <dsp:txXfrm>
        <a:off x="0" y="2817055"/>
        <a:ext cx="8595360" cy="93901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B413C83-BEF9-4B8D-BB4A-8EA33F841C12}">
      <dsp:nvSpPr>
        <dsp:cNvPr id="0" name=""/>
        <dsp:cNvSpPr/>
      </dsp:nvSpPr>
      <dsp:spPr>
        <a:xfrm>
          <a:off x="0" y="0"/>
          <a:ext cx="8496885" cy="0"/>
        </a:xfrm>
        <a:prstGeom prst="line">
          <a:avLst/>
        </a:prstGeom>
        <a:solidFill>
          <a:srgbClr val="5B9BD5">
            <a:hueOff val="0"/>
            <a:satOff val="0"/>
            <a:lumOff val="0"/>
            <a:alphaOff val="0"/>
          </a:srgbClr>
        </a:solidFill>
        <a:ln w="12700" cap="flat" cmpd="sng" algn="ctr">
          <a:solidFill>
            <a:srgbClr val="5B9BD5">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A6D7CA8-0236-40C3-AAF5-BB359E2EE590}">
      <dsp:nvSpPr>
        <dsp:cNvPr id="0" name=""/>
        <dsp:cNvSpPr/>
      </dsp:nvSpPr>
      <dsp:spPr>
        <a:xfrm>
          <a:off x="0" y="0"/>
          <a:ext cx="8496885" cy="9882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a:solidFill>
                <a:sysClr val="windowText" lastClr="000000">
                  <a:hueOff val="0"/>
                  <a:satOff val="0"/>
                  <a:lumOff val="0"/>
                  <a:alphaOff val="0"/>
                </a:sysClr>
              </a:solidFill>
              <a:latin typeface="Calibri" panose="020F0502020204030204"/>
              <a:ea typeface="+mn-ea"/>
              <a:cs typeface="+mn-cs"/>
            </a:rPr>
            <a:t>All the evaluation categories &amp; marks will be uploaded to the VUES within one week of the </a:t>
          </a:r>
          <a:r>
            <a:rPr lang="en-US" sz="1900" i="1" kern="1200">
              <a:solidFill>
                <a:sysClr val="windowText" lastClr="000000">
                  <a:hueOff val="0"/>
                  <a:satOff val="0"/>
                  <a:lumOff val="0"/>
                  <a:alphaOff val="0"/>
                </a:sysClr>
              </a:solidFill>
              <a:latin typeface="Calibri" panose="020F0502020204030204"/>
              <a:ea typeface="+mn-ea"/>
              <a:cs typeface="+mn-cs"/>
            </a:rPr>
            <a:t>evaluation process</a:t>
          </a:r>
          <a:r>
            <a:rPr lang="en-US" sz="1900" kern="1200">
              <a:solidFill>
                <a:sysClr val="windowText" lastClr="000000">
                  <a:hueOff val="0"/>
                  <a:satOff val="0"/>
                  <a:lumOff val="0"/>
                  <a:alphaOff val="0"/>
                </a:sysClr>
              </a:solidFill>
              <a:latin typeface="Calibri" panose="020F0502020204030204"/>
              <a:ea typeface="+mn-ea"/>
              <a:cs typeface="+mn-cs"/>
            </a:rPr>
            <a:t> except the attendance &amp; performance, which will be uploaded along with the major (mid/final term) written exam marks. </a:t>
          </a:r>
        </a:p>
      </dsp:txBody>
      <dsp:txXfrm>
        <a:off x="0" y="0"/>
        <a:ext cx="8496885" cy="988255"/>
      </dsp:txXfrm>
    </dsp:sp>
    <dsp:sp modelId="{7FEB049B-72F0-4A1F-99E7-5CFB685A3068}">
      <dsp:nvSpPr>
        <dsp:cNvPr id="0" name=""/>
        <dsp:cNvSpPr/>
      </dsp:nvSpPr>
      <dsp:spPr>
        <a:xfrm>
          <a:off x="0" y="988255"/>
          <a:ext cx="8496885" cy="0"/>
        </a:xfrm>
        <a:prstGeom prst="line">
          <a:avLst/>
        </a:prstGeom>
        <a:solidFill>
          <a:srgbClr val="5B9BD5">
            <a:hueOff val="-2252848"/>
            <a:satOff val="-5806"/>
            <a:lumOff val="-3922"/>
            <a:alphaOff val="0"/>
          </a:srgbClr>
        </a:solidFill>
        <a:ln w="12700" cap="flat" cmpd="sng" algn="ctr">
          <a:solidFill>
            <a:srgbClr val="5B9BD5">
              <a:hueOff val="-2252848"/>
              <a:satOff val="-5806"/>
              <a:lumOff val="-3922"/>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71F6116-47F9-4A43-A0AB-F31C6ED97657}">
      <dsp:nvSpPr>
        <dsp:cNvPr id="0" name=""/>
        <dsp:cNvSpPr/>
      </dsp:nvSpPr>
      <dsp:spPr>
        <a:xfrm>
          <a:off x="0" y="988255"/>
          <a:ext cx="8496885" cy="9882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a:solidFill>
                <a:sysClr val="windowText" lastClr="000000">
                  <a:hueOff val="0"/>
                  <a:satOff val="0"/>
                  <a:lumOff val="0"/>
                  <a:alphaOff val="0"/>
                </a:sysClr>
              </a:solidFill>
              <a:latin typeface="Calibri" panose="020F0502020204030204"/>
              <a:ea typeface="+mn-ea"/>
              <a:cs typeface="+mn-cs"/>
            </a:rPr>
            <a:t>Letter grades ‘</a:t>
          </a:r>
          <a:r>
            <a:rPr lang="en-US" sz="1900" b="1" kern="1200">
              <a:solidFill>
                <a:sysClr val="windowText" lastClr="000000">
                  <a:hueOff val="0"/>
                  <a:satOff val="0"/>
                  <a:lumOff val="0"/>
                  <a:alphaOff val="0"/>
                </a:sysClr>
              </a:solidFill>
              <a:latin typeface="Calibri" panose="020F0502020204030204"/>
              <a:ea typeface="+mn-ea"/>
              <a:cs typeface="+mn-cs"/>
            </a:rPr>
            <a:t>A+</a:t>
          </a:r>
          <a:r>
            <a:rPr lang="en-US" sz="1900" kern="1200">
              <a:solidFill>
                <a:sysClr val="windowText" lastClr="000000">
                  <a:hueOff val="0"/>
                  <a:satOff val="0"/>
                  <a:lumOff val="0"/>
                  <a:alphaOff val="0"/>
                </a:sysClr>
              </a:solidFill>
              <a:latin typeface="Calibri" panose="020F0502020204030204"/>
              <a:ea typeface="+mn-ea"/>
              <a:cs typeface="+mn-cs"/>
            </a:rPr>
            <a:t>’ through ‘</a:t>
          </a:r>
          <a:r>
            <a:rPr lang="en-US" sz="1900" b="1" kern="1200">
              <a:solidFill>
                <a:sysClr val="windowText" lastClr="000000">
                  <a:hueOff val="0"/>
                  <a:satOff val="0"/>
                  <a:lumOff val="0"/>
                  <a:alphaOff val="0"/>
                </a:sysClr>
              </a:solidFill>
              <a:latin typeface="Calibri" panose="020F0502020204030204"/>
              <a:ea typeface="+mn-ea"/>
              <a:cs typeface="+mn-cs"/>
            </a:rPr>
            <a:t>F</a:t>
          </a:r>
          <a:r>
            <a:rPr lang="en-US" sz="1900" kern="1200">
              <a:solidFill>
                <a:sysClr val="windowText" lastClr="000000">
                  <a:hueOff val="0"/>
                  <a:satOff val="0"/>
                  <a:lumOff val="0"/>
                  <a:alphaOff val="0"/>
                </a:sysClr>
              </a:solidFill>
              <a:latin typeface="Calibri" panose="020F0502020204030204"/>
              <a:ea typeface="+mn-ea"/>
              <a:cs typeface="+mn-cs"/>
            </a:rPr>
            <a:t>’ is counted as grades. Other grades ‘</a:t>
          </a:r>
          <a:r>
            <a:rPr lang="en-US" sz="1900" b="1" kern="1200">
              <a:solidFill>
                <a:sysClr val="windowText" lastClr="000000">
                  <a:hueOff val="0"/>
                  <a:satOff val="0"/>
                  <a:lumOff val="0"/>
                  <a:alphaOff val="0"/>
                </a:sysClr>
              </a:solidFill>
              <a:latin typeface="Calibri" panose="020F0502020204030204"/>
              <a:ea typeface="+mn-ea"/>
              <a:cs typeface="+mn-cs"/>
            </a:rPr>
            <a:t>I</a:t>
          </a:r>
          <a:r>
            <a:rPr lang="en-US" sz="1900" kern="1200">
              <a:solidFill>
                <a:sysClr val="windowText" lastClr="000000">
                  <a:hueOff val="0"/>
                  <a:satOff val="0"/>
                  <a:lumOff val="0"/>
                  <a:alphaOff val="0"/>
                </a:sysClr>
              </a:solidFill>
              <a:latin typeface="Calibri" panose="020F0502020204030204"/>
              <a:ea typeface="+mn-ea"/>
              <a:cs typeface="+mn-cs"/>
            </a:rPr>
            <a:t>’ and ‘</a:t>
          </a:r>
          <a:r>
            <a:rPr lang="en-US" sz="1900" b="1" kern="1200">
              <a:solidFill>
                <a:sysClr val="windowText" lastClr="000000">
                  <a:hueOff val="0"/>
                  <a:satOff val="0"/>
                  <a:lumOff val="0"/>
                  <a:alphaOff val="0"/>
                </a:sysClr>
              </a:solidFill>
              <a:latin typeface="Calibri" panose="020F0502020204030204"/>
              <a:ea typeface="+mn-ea"/>
              <a:cs typeface="+mn-cs"/>
            </a:rPr>
            <a:t>UW</a:t>
          </a:r>
          <a:r>
            <a:rPr lang="en-US" sz="1900" kern="1200">
              <a:solidFill>
                <a:sysClr val="windowText" lastClr="000000">
                  <a:hueOff val="0"/>
                  <a:satOff val="0"/>
                  <a:lumOff val="0"/>
                  <a:alphaOff val="0"/>
                </a:sysClr>
              </a:solidFill>
              <a:latin typeface="Calibri" panose="020F0502020204030204"/>
              <a:ea typeface="+mn-ea"/>
              <a:cs typeface="+mn-cs"/>
            </a:rPr>
            <a:t>’ are considered as temporary grades which are </a:t>
          </a:r>
          <a:r>
            <a:rPr lang="en-US" sz="1900" u="sng" kern="1200">
              <a:solidFill>
                <a:sysClr val="windowText" lastClr="000000">
                  <a:hueOff val="0"/>
                  <a:satOff val="0"/>
                  <a:lumOff val="0"/>
                  <a:alphaOff val="0"/>
                </a:sysClr>
              </a:solidFill>
              <a:latin typeface="Calibri" panose="020F0502020204030204"/>
              <a:ea typeface="+mn-ea"/>
              <a:cs typeface="+mn-cs"/>
            </a:rPr>
            <a:t>counted/calculated as ‘</a:t>
          </a:r>
          <a:r>
            <a:rPr lang="en-US" sz="1900" b="1" u="sng" kern="1200">
              <a:solidFill>
                <a:sysClr val="windowText" lastClr="000000">
                  <a:hueOff val="0"/>
                  <a:satOff val="0"/>
                  <a:lumOff val="0"/>
                  <a:alphaOff val="0"/>
                </a:sysClr>
              </a:solidFill>
              <a:latin typeface="Calibri" panose="020F0502020204030204"/>
              <a:ea typeface="+mn-ea"/>
              <a:cs typeface="+mn-cs"/>
            </a:rPr>
            <a:t>F</a:t>
          </a:r>
          <a:r>
            <a:rPr lang="en-US" sz="1900" u="sng" kern="1200">
              <a:solidFill>
                <a:sysClr val="windowText" lastClr="000000">
                  <a:hueOff val="0"/>
                  <a:satOff val="0"/>
                  <a:lumOff val="0"/>
                  <a:alphaOff val="0"/>
                </a:sysClr>
              </a:solidFill>
              <a:latin typeface="Calibri" panose="020F0502020204030204"/>
              <a:ea typeface="+mn-ea"/>
              <a:cs typeface="+mn-cs"/>
            </a:rPr>
            <a:t>’ grade </a:t>
          </a:r>
          <a:r>
            <a:rPr lang="en-US" sz="1900" kern="1200">
              <a:solidFill>
                <a:sysClr val="windowText" lastClr="000000">
                  <a:hueOff val="0"/>
                  <a:satOff val="0"/>
                  <a:lumOff val="0"/>
                  <a:alphaOff val="0"/>
                </a:sysClr>
              </a:solidFill>
              <a:latin typeface="Calibri" panose="020F0502020204030204"/>
              <a:ea typeface="+mn-ea"/>
              <a:cs typeface="+mn-cs"/>
            </a:rPr>
            <a:t>in the </a:t>
          </a:r>
          <a:r>
            <a:rPr lang="en-US" sz="1900" b="1" kern="1200">
              <a:solidFill>
                <a:sysClr val="windowText" lastClr="000000">
                  <a:hueOff val="0"/>
                  <a:satOff val="0"/>
                  <a:lumOff val="0"/>
                  <a:alphaOff val="0"/>
                </a:sysClr>
              </a:solidFill>
              <a:latin typeface="Calibri" panose="020F0502020204030204"/>
              <a:ea typeface="+mn-ea"/>
              <a:cs typeface="+mn-cs"/>
            </a:rPr>
            <a:t>CGPA</a:t>
          </a:r>
          <a:r>
            <a:rPr lang="en-US" sz="1900" kern="1200">
              <a:solidFill>
                <a:sysClr val="windowText" lastClr="000000">
                  <a:hueOff val="0"/>
                  <a:satOff val="0"/>
                  <a:lumOff val="0"/>
                  <a:alphaOff val="0"/>
                </a:sysClr>
              </a:solidFill>
              <a:latin typeface="Calibri" panose="020F0502020204030204"/>
              <a:ea typeface="+mn-ea"/>
              <a:cs typeface="+mn-cs"/>
            </a:rPr>
            <a:t>. These grades must/will be converted to the actual grades, i.e. ‘</a:t>
          </a:r>
          <a:r>
            <a:rPr lang="en-US" sz="1900" b="1" kern="1200">
              <a:solidFill>
                <a:sysClr val="windowText" lastClr="000000">
                  <a:hueOff val="0"/>
                  <a:satOff val="0"/>
                  <a:lumOff val="0"/>
                  <a:alphaOff val="0"/>
                </a:sysClr>
              </a:solidFill>
              <a:latin typeface="Calibri" panose="020F0502020204030204"/>
              <a:ea typeface="+mn-ea"/>
              <a:cs typeface="+mn-cs"/>
            </a:rPr>
            <a:t>A+</a:t>
          </a:r>
          <a:r>
            <a:rPr lang="en-US" sz="1900" kern="1200">
              <a:solidFill>
                <a:sysClr val="windowText" lastClr="000000">
                  <a:hueOff val="0"/>
                  <a:satOff val="0"/>
                  <a:lumOff val="0"/>
                  <a:alphaOff val="0"/>
                </a:sysClr>
              </a:solidFill>
              <a:latin typeface="Calibri" panose="020F0502020204030204"/>
              <a:ea typeface="+mn-ea"/>
              <a:cs typeface="+mn-cs"/>
            </a:rPr>
            <a:t>’ through ‘</a:t>
          </a:r>
          <a:r>
            <a:rPr lang="en-US" sz="1900" b="1" kern="1200">
              <a:solidFill>
                <a:sysClr val="windowText" lastClr="000000">
                  <a:hueOff val="0"/>
                  <a:satOff val="0"/>
                  <a:lumOff val="0"/>
                  <a:alphaOff val="0"/>
                </a:sysClr>
              </a:solidFill>
              <a:latin typeface="Calibri" panose="020F0502020204030204"/>
              <a:ea typeface="+mn-ea"/>
              <a:cs typeface="+mn-cs"/>
            </a:rPr>
            <a:t>F</a:t>
          </a:r>
          <a:r>
            <a:rPr lang="en-US" sz="1900" kern="1200">
              <a:solidFill>
                <a:sysClr val="windowText" lastClr="000000">
                  <a:hueOff val="0"/>
                  <a:satOff val="0"/>
                  <a:lumOff val="0"/>
                  <a:alphaOff val="0"/>
                </a:sysClr>
              </a:solidFill>
              <a:latin typeface="Calibri" panose="020F0502020204030204"/>
              <a:ea typeface="+mn-ea"/>
              <a:cs typeface="+mn-cs"/>
            </a:rPr>
            <a:t>’. </a:t>
          </a:r>
        </a:p>
      </dsp:txBody>
      <dsp:txXfrm>
        <a:off x="0" y="988255"/>
        <a:ext cx="8496885" cy="988255"/>
      </dsp:txXfrm>
    </dsp:sp>
    <dsp:sp modelId="{C080987B-C991-4BC9-AA4A-BE45A84C72FB}">
      <dsp:nvSpPr>
        <dsp:cNvPr id="0" name=""/>
        <dsp:cNvSpPr/>
      </dsp:nvSpPr>
      <dsp:spPr>
        <a:xfrm>
          <a:off x="0" y="1976510"/>
          <a:ext cx="8496885" cy="0"/>
        </a:xfrm>
        <a:prstGeom prst="line">
          <a:avLst/>
        </a:prstGeom>
        <a:solidFill>
          <a:srgbClr val="5B9BD5">
            <a:hueOff val="-4505695"/>
            <a:satOff val="-11613"/>
            <a:lumOff val="-7843"/>
            <a:alphaOff val="0"/>
          </a:srgbClr>
        </a:solidFill>
        <a:ln w="12700" cap="flat" cmpd="sng" algn="ctr">
          <a:solidFill>
            <a:srgbClr val="5B9BD5">
              <a:hueOff val="-4505695"/>
              <a:satOff val="-11613"/>
              <a:lumOff val="-7843"/>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7AB4285-638C-4BDF-9C6C-0C241D799D69}">
      <dsp:nvSpPr>
        <dsp:cNvPr id="0" name=""/>
        <dsp:cNvSpPr/>
      </dsp:nvSpPr>
      <dsp:spPr>
        <a:xfrm>
          <a:off x="0" y="1976510"/>
          <a:ext cx="8496885" cy="9882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a:solidFill>
                <a:sysClr val="windowText" lastClr="000000">
                  <a:hueOff val="0"/>
                  <a:satOff val="0"/>
                  <a:lumOff val="0"/>
                  <a:alphaOff val="0"/>
                </a:sysClr>
              </a:solidFill>
              <a:latin typeface="Calibri" panose="020F0502020204030204"/>
              <a:ea typeface="+mn-ea"/>
              <a:cs typeface="+mn-cs"/>
            </a:rPr>
            <a:t>‘</a:t>
          </a:r>
          <a:r>
            <a:rPr lang="en-US" sz="1900" b="1" kern="1200">
              <a:solidFill>
                <a:sysClr val="windowText" lastClr="000000">
                  <a:hueOff val="0"/>
                  <a:satOff val="0"/>
                  <a:lumOff val="0"/>
                  <a:alphaOff val="0"/>
                </a:sysClr>
              </a:solidFill>
              <a:latin typeface="Calibri" panose="020F0502020204030204"/>
              <a:ea typeface="+mn-ea"/>
              <a:cs typeface="+mn-cs"/>
            </a:rPr>
            <a:t>I: INCOMPLETE</a:t>
          </a:r>
          <a:r>
            <a:rPr lang="en-US" sz="1900" kern="1200">
              <a:solidFill>
                <a:sysClr val="windowText" lastClr="000000">
                  <a:hueOff val="0"/>
                  <a:satOff val="0"/>
                  <a:lumOff val="0"/>
                  <a:alphaOff val="0"/>
                </a:sysClr>
              </a:solidFill>
              <a:latin typeface="Calibri" panose="020F0502020204030204"/>
              <a:ea typeface="+mn-ea"/>
              <a:cs typeface="+mn-cs"/>
            </a:rPr>
            <a:t>’ is given to students who have </a:t>
          </a:r>
          <a:r>
            <a:rPr lang="en-US" sz="1900" i="1" kern="1200">
              <a:solidFill>
                <a:sysClr val="windowText" lastClr="000000">
                  <a:hueOff val="0"/>
                  <a:satOff val="0"/>
                  <a:lumOff val="0"/>
                  <a:alphaOff val="0"/>
                </a:sysClr>
              </a:solidFill>
              <a:latin typeface="Calibri" panose="020F0502020204030204"/>
              <a:ea typeface="+mn-ea"/>
              <a:cs typeface="+mn-cs"/>
            </a:rPr>
            <a:t>missed </a:t>
          </a:r>
          <a:r>
            <a:rPr lang="en-US" sz="1900" kern="1200">
              <a:solidFill>
                <a:sysClr val="windowText" lastClr="000000">
                  <a:hueOff val="0"/>
                  <a:satOff val="0"/>
                  <a:lumOff val="0"/>
                  <a:alphaOff val="0"/>
                </a:sysClr>
              </a:solidFill>
              <a:latin typeface="Calibri" panose="020F0502020204030204"/>
              <a:ea typeface="+mn-ea"/>
              <a:cs typeface="+mn-cs"/>
            </a:rPr>
            <a:t>at most 30% of </a:t>
          </a:r>
          <a:r>
            <a:rPr lang="en-US" sz="1900" i="1" kern="1200">
              <a:solidFill>
                <a:sysClr val="windowText" lastClr="000000">
                  <a:hueOff val="0"/>
                  <a:satOff val="0"/>
                  <a:lumOff val="0"/>
                  <a:alphaOff val="0"/>
                </a:sysClr>
              </a:solidFill>
              <a:latin typeface="Calibri" panose="020F0502020204030204"/>
              <a:ea typeface="+mn-ea"/>
              <a:cs typeface="+mn-cs"/>
            </a:rPr>
            <a:t>evaluation categories</a:t>
          </a:r>
          <a:r>
            <a:rPr lang="en-US" sz="1900" kern="1200">
              <a:solidFill>
                <a:sysClr val="windowText" lastClr="000000">
                  <a:hueOff val="0"/>
                  <a:satOff val="0"/>
                  <a:lumOff val="0"/>
                  <a:alphaOff val="0"/>
                </a:sysClr>
              </a:solidFill>
              <a:latin typeface="Calibri" panose="020F0502020204030204"/>
              <a:ea typeface="+mn-ea"/>
              <a:cs typeface="+mn-cs"/>
            </a:rPr>
            <a:t> (quiz/assignment/etc.).  Students must contact the course teacher for </a:t>
          </a:r>
          <a:r>
            <a:rPr lang="en-US" sz="1900" b="1" kern="1200">
              <a:solidFill>
                <a:sysClr val="windowText" lastClr="000000">
                  <a:hueOff val="0"/>
                  <a:satOff val="0"/>
                  <a:lumOff val="0"/>
                  <a:alphaOff val="0"/>
                </a:sysClr>
              </a:solidFill>
              <a:latin typeface="Calibri" panose="020F0502020204030204"/>
              <a:ea typeface="+mn-ea"/>
              <a:cs typeface="+mn-cs"/>
            </a:rPr>
            <a:t>makeup</a:t>
          </a:r>
          <a:r>
            <a:rPr lang="en-US" sz="1900" kern="1200">
              <a:solidFill>
                <a:sysClr val="windowText" lastClr="000000">
                  <a:hueOff val="0"/>
                  <a:satOff val="0"/>
                  <a:lumOff val="0"/>
                  <a:alphaOff val="0"/>
                </a:sysClr>
              </a:solidFill>
              <a:latin typeface="Calibri" panose="020F0502020204030204"/>
              <a:ea typeface="+mn-ea"/>
              <a:cs typeface="+mn-cs"/>
            </a:rPr>
            <a:t>, through valid application procedures immediately after grade release.</a:t>
          </a:r>
        </a:p>
      </dsp:txBody>
      <dsp:txXfrm>
        <a:off x="0" y="1976510"/>
        <a:ext cx="8496885" cy="988255"/>
      </dsp:txXfrm>
    </dsp:sp>
    <dsp:sp modelId="{01CA9350-F4BB-4442-9BD8-56C413C8F572}">
      <dsp:nvSpPr>
        <dsp:cNvPr id="0" name=""/>
        <dsp:cNvSpPr/>
      </dsp:nvSpPr>
      <dsp:spPr>
        <a:xfrm>
          <a:off x="0" y="2964766"/>
          <a:ext cx="8496885" cy="0"/>
        </a:xfrm>
        <a:prstGeom prst="line">
          <a:avLst/>
        </a:prstGeom>
        <a:solidFill>
          <a:srgbClr val="5B9BD5">
            <a:hueOff val="-6758543"/>
            <a:satOff val="-17419"/>
            <a:lumOff val="-11765"/>
            <a:alphaOff val="0"/>
          </a:srgbClr>
        </a:solidFill>
        <a:ln w="12700" cap="flat" cmpd="sng" algn="ctr">
          <a:solidFill>
            <a:srgbClr val="5B9BD5">
              <a:hueOff val="-6758543"/>
              <a:satOff val="-17419"/>
              <a:lumOff val="-11765"/>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19123EC-DC15-45C7-9205-4A9EC28566C9}">
      <dsp:nvSpPr>
        <dsp:cNvPr id="0" name=""/>
        <dsp:cNvSpPr/>
      </dsp:nvSpPr>
      <dsp:spPr>
        <a:xfrm>
          <a:off x="0" y="2964766"/>
          <a:ext cx="8496885" cy="9882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a:solidFill>
                <a:sysClr val="windowText" lastClr="000000">
                  <a:hueOff val="0"/>
                  <a:satOff val="0"/>
                  <a:lumOff val="0"/>
                  <a:alphaOff val="0"/>
                </a:sysClr>
              </a:solidFill>
              <a:latin typeface="Calibri" panose="020F0502020204030204"/>
              <a:ea typeface="+mn-ea"/>
              <a:cs typeface="+mn-cs"/>
            </a:rPr>
            <a:t>‘</a:t>
          </a:r>
          <a:r>
            <a:rPr lang="en-US" sz="1900" b="1" kern="1200">
              <a:solidFill>
                <a:sysClr val="windowText" lastClr="000000">
                  <a:hueOff val="0"/>
                  <a:satOff val="0"/>
                  <a:lumOff val="0"/>
                  <a:alphaOff val="0"/>
                </a:sysClr>
              </a:solidFill>
              <a:latin typeface="Calibri" panose="020F0502020204030204"/>
              <a:ea typeface="+mn-ea"/>
              <a:cs typeface="+mn-cs"/>
            </a:rPr>
            <a:t>UW: UNOFFICIAL WITHDRAW</a:t>
          </a:r>
          <a:r>
            <a:rPr lang="en-US" sz="1900" kern="1200">
              <a:solidFill>
                <a:sysClr val="windowText" lastClr="000000">
                  <a:hueOff val="0"/>
                  <a:satOff val="0"/>
                  <a:lumOff val="0"/>
                  <a:alphaOff val="0"/>
                </a:sysClr>
              </a:solidFill>
              <a:latin typeface="Calibri" panose="020F0502020204030204"/>
              <a:ea typeface="+mn-ea"/>
              <a:cs typeface="+mn-cs"/>
            </a:rPr>
            <a:t>’ is given when the </a:t>
          </a:r>
          <a:r>
            <a:rPr lang="en-US" sz="1900" i="1" kern="1200">
              <a:solidFill>
                <a:sysClr val="windowText" lastClr="000000">
                  <a:hueOff val="0"/>
                  <a:satOff val="0"/>
                  <a:lumOff val="0"/>
                  <a:alphaOff val="0"/>
                </a:sysClr>
              </a:solidFill>
              <a:latin typeface="Calibri" panose="020F0502020204030204"/>
              <a:ea typeface="+mn-ea"/>
              <a:cs typeface="+mn-cs"/>
            </a:rPr>
            <a:t>missing evaluation categories</a:t>
          </a:r>
          <a:r>
            <a:rPr lang="en-US" sz="1900" kern="1200">
              <a:solidFill>
                <a:sysClr val="windowText" lastClr="000000">
                  <a:hueOff val="0"/>
                  <a:satOff val="0"/>
                  <a:lumOff val="0"/>
                  <a:alphaOff val="0"/>
                </a:sysClr>
              </a:solidFill>
              <a:latin typeface="Calibri" panose="020F0502020204030204"/>
              <a:ea typeface="+mn-ea"/>
              <a:cs typeface="+mn-cs"/>
            </a:rPr>
            <a:t> are too high (more than 30%) to makeup. A student getting ‘UW’ has </a:t>
          </a:r>
          <a:r>
            <a:rPr lang="en-US" sz="1900" b="1" kern="1200">
              <a:solidFill>
                <a:sysClr val="windowText" lastClr="000000">
                  <a:hueOff val="0"/>
                  <a:satOff val="0"/>
                  <a:lumOff val="0"/>
                  <a:alphaOff val="0"/>
                </a:sysClr>
              </a:solidFill>
              <a:latin typeface="Calibri" panose="020F0502020204030204"/>
              <a:ea typeface="+mn-ea"/>
              <a:cs typeface="+mn-cs"/>
            </a:rPr>
            <a:t>no option but to drop </a:t>
          </a:r>
          <a:r>
            <a:rPr lang="en-US" sz="1900" kern="1200">
              <a:solidFill>
                <a:sysClr val="windowText" lastClr="000000">
                  <a:hueOff val="0"/>
                  <a:satOff val="0"/>
                  <a:lumOff val="0"/>
                  <a:alphaOff val="0"/>
                </a:sysClr>
              </a:solidFill>
              <a:latin typeface="Calibri" panose="020F0502020204030204"/>
              <a:ea typeface="+mn-ea"/>
              <a:cs typeface="+mn-cs"/>
            </a:rPr>
            <a:t>the course immediately after grade release</a:t>
          </a:r>
        </a:p>
      </dsp:txBody>
      <dsp:txXfrm>
        <a:off x="0" y="2964766"/>
        <a:ext cx="8496885" cy="988255"/>
      </dsp:txXfrm>
    </dsp:sp>
  </dsp:spTree>
</dsp:drawing>
</file>

<file path=ppt/diagrams/layout1.xml><?xml version="1.0" encoding="utf-8"?>
<dgm:layoutDef xmlns:dgm="http://schemas.openxmlformats.org/drawingml/2006/diagram" xmlns:a="http://schemas.openxmlformats.org/drawingml/2006/main" uniqueId="urn:microsoft.com/office/officeart/2016/7/layout/VerticalSolidActionList">
  <dgm:title val="Vertical Solid Action List"/>
  <dgm:desc val="Use to show non-sequential or grouped lists of information. Works well with large amounts of text. All text has the same level of emphasis, and direction is not implied."/>
  <dgm:catLst>
    <dgm:cat type="list"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 modelId="5">
          <dgm:prSet phldr="1"/>
        </dgm:pt>
        <dgm:pt modelId="51">
          <dgm:prSet phldr="1"/>
        </dgm:pt>
      </dgm:ptLst>
      <dgm:cxnLst>
        <dgm:cxn modelId="4" srcId="0" destId="1" srcOrd="0" destOrd="0"/>
        <dgm:cxn modelId="5" srcId="0" destId="2" srcOrd="1" destOrd="0"/>
        <dgm:cxn modelId="6" srcId="0" destId="3" srcOrd="2" destOrd="0"/>
        <dgm:cxn modelId="7" srcId="0" destId="4" srcOrd="3" destOrd="0"/>
        <dgm:cxn modelId="8" srcId="0" destId="5" srcOrd="4" destOrd="0"/>
        <dgm:cxn modelId="13" srcId="1" destId="11" srcOrd="0" destOrd="0"/>
        <dgm:cxn modelId="23" srcId="2" destId="21" srcOrd="0" destOrd="0"/>
        <dgm:cxn modelId="33" srcId="3" destId="31" srcOrd="0" destOrd="0"/>
        <dgm:cxn modelId="43" srcId="4" destId="41" srcOrd="0" destOrd="0"/>
        <dgm:cxn modelId="53" srcId="5" destId="5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6"/>
      <dgm:constr type="primFontSz" for="des" forName="parentText" op="equ" val="28"/>
      <dgm:constr type="primFontSz" for="des" forName="descendantText" refType="primFontSz" refFor="des" refForName="parentText" op="lte" fact="0.82"/>
      <dgm:constr type="primFontSz" for="des" forName="parentText" refType="primFontSz" refFor="des" refForName="descendantText" op="lte" fact="1.25"/>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2"/>
          <dgm:constr type="w" for="ch" forName="descendantText" refType="w" fact="0.8"/>
          <dgm:constr type="h" for="ch" forName="parentText" refType="h"/>
          <dgm:constr type="h" for="ch" forName="descendantText" refType="h" refFor="ch" refForName="parentText"/>
        </dgm:constrLst>
        <dgm:ruleLst/>
        <dgm:layoutNode name="parentText" styleLbl="alignNode1">
          <dgm:varLst>
            <dgm:chMax val="1"/>
            <dgm:bulletEnabled/>
          </dgm:varLst>
          <dgm:alg type="tx"/>
          <dgm:shape xmlns:r="http://schemas.openxmlformats.org/officeDocument/2006/relationships" type="rect" r:blip="" zOrderOff="3">
            <dgm:adjLst/>
          </dgm:shape>
          <dgm:presOf axis="self" ptType="node"/>
          <dgm:constrLst>
            <dgm:constr type="tMarg" refType="h" fact="0.28"/>
            <dgm:constr type="bMarg" refType="h" fact="0.28"/>
            <dgm:constr type="lMarg" refType="w" fact="0.15"/>
            <dgm:constr type="rMarg" refType="w" fact="0.15"/>
          </dgm:constrLst>
          <dgm:ruleLst>
            <dgm:rule type="primFontSz" val="15" fact="NaN" max="NaN"/>
          </dgm:ruleLst>
        </dgm:layoutNode>
        <dgm:layoutNode name="descendantText" styleLbl="alignAccFollowNode1">
          <dgm:varLst>
            <dgm:bulletEnabled/>
          </dgm:varLst>
          <dgm:alg type="tx">
            <dgm:param type="stBulletLvl" val="0"/>
            <dgm:param type="parTxLTRAlign" val="l"/>
            <dgm:param type="shpTxLTRAlignCh" val="l"/>
            <dgm:param type="parTxRTLAlign" val="r"/>
            <dgm:param type="shpTxRTLAlignCh" val="r"/>
          </dgm:alg>
          <dgm:choose name="Name10">
            <dgm:if name="Name11" func="var" arg="dir" op="equ" val="norm">
              <dgm:shape xmlns:r="http://schemas.openxmlformats.org/officeDocument/2006/relationships" type="rect" r:blip="">
                <dgm:adjLst/>
              </dgm:shape>
            </dgm:if>
            <dgm:else name="Name12">
              <dgm:shape xmlns:r="http://schemas.openxmlformats.org/officeDocument/2006/relationships" type="rect" r:blip="">
                <dgm:adjLst/>
              </dgm:shape>
            </dgm:else>
          </dgm:choose>
          <dgm:presOf axis="des" ptType="node"/>
          <dgm:constrLst>
            <dgm:constr type="primFontSz" val="24"/>
            <dgm:constr type="lMarg" refType="w" fact="0.055"/>
            <dgm:constr type="rMarg" refType="w" fact="0.055"/>
            <dgm:constr type="tMarg" refType="h" fact="0.72"/>
            <dgm:constr type="bMarg" refType="h" fact="0.72"/>
          </dgm:constrLst>
          <dgm:ruleLst>
            <dgm:rule type="primFontSz" val="11" fact="NaN" max="NaN"/>
          </dgm:ruleLst>
        </dgm:layoutNod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6/7/layout/VerticalSolidActionList">
  <dgm:title val="Vertical Solid Action List"/>
  <dgm:desc val="Use to show non-sequential or grouped lists of information. Works well with large amounts of text. All text has the same level of emphasis, and direction is not implied."/>
  <dgm:catLst>
    <dgm:cat type="list"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 modelId="5">
          <dgm:prSet phldr="1"/>
        </dgm:pt>
        <dgm:pt modelId="51">
          <dgm:prSet phldr="1"/>
        </dgm:pt>
      </dgm:ptLst>
      <dgm:cxnLst>
        <dgm:cxn modelId="4" srcId="0" destId="1" srcOrd="0" destOrd="0"/>
        <dgm:cxn modelId="5" srcId="0" destId="2" srcOrd="1" destOrd="0"/>
        <dgm:cxn modelId="6" srcId="0" destId="3" srcOrd="2" destOrd="0"/>
        <dgm:cxn modelId="7" srcId="0" destId="4" srcOrd="3" destOrd="0"/>
        <dgm:cxn modelId="8" srcId="0" destId="5" srcOrd="4" destOrd="0"/>
        <dgm:cxn modelId="13" srcId="1" destId="11" srcOrd="0" destOrd="0"/>
        <dgm:cxn modelId="23" srcId="2" destId="21" srcOrd="0" destOrd="0"/>
        <dgm:cxn modelId="33" srcId="3" destId="31" srcOrd="0" destOrd="0"/>
        <dgm:cxn modelId="43" srcId="4" destId="41" srcOrd="0" destOrd="0"/>
        <dgm:cxn modelId="53" srcId="5" destId="5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6"/>
      <dgm:constr type="primFontSz" for="des" forName="parentText" op="equ" val="28"/>
      <dgm:constr type="primFontSz" for="des" forName="descendantText" refType="primFontSz" refFor="des" refForName="parentText" op="lte" fact="0.82"/>
      <dgm:constr type="primFontSz" for="des" forName="parentText" refType="primFontSz" refFor="des" refForName="descendantText" op="lte" fact="1.25"/>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2"/>
          <dgm:constr type="w" for="ch" forName="descendantText" refType="w" fact="0.8"/>
          <dgm:constr type="h" for="ch" forName="parentText" refType="h"/>
          <dgm:constr type="h" for="ch" forName="descendantText" refType="h" refFor="ch" refForName="parentText"/>
        </dgm:constrLst>
        <dgm:ruleLst/>
        <dgm:layoutNode name="parentText" styleLbl="alignNode1">
          <dgm:varLst>
            <dgm:chMax val="1"/>
            <dgm:bulletEnabled/>
          </dgm:varLst>
          <dgm:alg type="tx"/>
          <dgm:shape xmlns:r="http://schemas.openxmlformats.org/officeDocument/2006/relationships" type="rect" r:blip="" zOrderOff="3">
            <dgm:adjLst/>
          </dgm:shape>
          <dgm:presOf axis="self" ptType="node"/>
          <dgm:constrLst>
            <dgm:constr type="tMarg" refType="h" fact="0.28"/>
            <dgm:constr type="bMarg" refType="h" fact="0.28"/>
            <dgm:constr type="lMarg" refType="w" fact="0.15"/>
            <dgm:constr type="rMarg" refType="w" fact="0.15"/>
          </dgm:constrLst>
          <dgm:ruleLst>
            <dgm:rule type="primFontSz" val="15" fact="NaN" max="NaN"/>
          </dgm:ruleLst>
        </dgm:layoutNode>
        <dgm:layoutNode name="descendantText" styleLbl="alignAccFollowNode1">
          <dgm:varLst>
            <dgm:bulletEnabled/>
          </dgm:varLst>
          <dgm:alg type="tx">
            <dgm:param type="stBulletLvl" val="0"/>
            <dgm:param type="parTxLTRAlign" val="l"/>
            <dgm:param type="shpTxLTRAlignCh" val="l"/>
            <dgm:param type="parTxRTLAlign" val="r"/>
            <dgm:param type="shpTxRTLAlignCh" val="r"/>
          </dgm:alg>
          <dgm:choose name="Name10">
            <dgm:if name="Name11" func="var" arg="dir" op="equ" val="norm">
              <dgm:shape xmlns:r="http://schemas.openxmlformats.org/officeDocument/2006/relationships" type="rect" r:blip="">
                <dgm:adjLst/>
              </dgm:shape>
            </dgm:if>
            <dgm:else name="Name12">
              <dgm:shape xmlns:r="http://schemas.openxmlformats.org/officeDocument/2006/relationships" type="rect" r:blip="">
                <dgm:adjLst/>
              </dgm:shape>
            </dgm:else>
          </dgm:choose>
          <dgm:presOf axis="des" ptType="node"/>
          <dgm:constrLst>
            <dgm:constr type="primFontSz" val="24"/>
            <dgm:constr type="lMarg" refType="w" fact="0.055"/>
            <dgm:constr type="rMarg" refType="w" fact="0.055"/>
            <dgm:constr type="tMarg" refType="h" fact="0.72"/>
            <dgm:constr type="bMarg" refType="h" fact="0.72"/>
          </dgm:constrLst>
          <dgm:ruleLst>
            <dgm:rule type="primFontSz" val="11" fact="NaN" max="NaN"/>
          </dgm:ruleLst>
        </dgm:layoutNod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A3B4158-03B8-420D-89E7-864AA1473C50}" type="datetimeFigureOut">
              <a:rPr lang="en-US" smtClean="0"/>
              <a:t>9/16/2021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6EC1D40-5DCC-4CFA-846E-9CD2DF8BB367}" type="slidenum">
              <a:rPr lang="en-US" smtClean="0"/>
              <a:t>‹#›</a:t>
            </a:fld>
            <a:endParaRPr lang="en-US"/>
          </a:p>
        </p:txBody>
      </p:sp>
    </p:spTree>
    <p:extLst>
      <p:ext uri="{BB962C8B-B14F-4D97-AF65-F5344CB8AC3E}">
        <p14:creationId xmlns:p14="http://schemas.microsoft.com/office/powerpoint/2010/main" val="31599743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t>9/16/2021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9/16/2021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9/16/2021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9/16/2021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9/16/2021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fi-FI"/>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9/16/2021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9/16/2021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9/16/2021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9/16/2021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t>9/16/2021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fi-FI"/>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fi-FI"/>
              <a:t>Click to edit Master title style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fi-FI"/>
              <a:t>Click to 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t>9/16/2021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fi-FI"/>
              <a:t>Drag picture to placeholder or click icon to add</a:t>
            </a:r>
            <a:endParaRPr/>
          </a:p>
        </p:txBody>
      </p:sp>
      <p:sp>
        <p:nvSpPr>
          <p:cNvPr id="4" name="Date Placeholder 3"/>
          <p:cNvSpPr>
            <a:spLocks noGrp="1"/>
          </p:cNvSpPr>
          <p:nvPr>
            <p:ph type="dt" sz="half" idx="10"/>
          </p:nvPr>
        </p:nvSpPr>
        <p:spPr/>
        <p:txBody>
          <a:bodyPr/>
          <a:lstStyle/>
          <a:p>
            <a:fld id="{4251665B-C24A-4702-B522-6A4334602E03}" type="datetimeFigureOut">
              <a:rPr lang="en-US" smtClean="0"/>
              <a:t>9/16/2021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9/16/2021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t>9/16/2021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t>9/16/2021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t>9/16/2021</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t>9/16/2021</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1.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1.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1.xml.rels><?xml version="1.0" encoding="UTF-8" standalone="yes"?>
<Relationships xmlns="http://schemas.openxmlformats.org/package/2006/relationships"><Relationship Id="rId3" Type="http://schemas.openxmlformats.org/officeDocument/2006/relationships/hyperlink" Target="https://en.wikipedia.org/wiki/Abstraction_(computer_science)" TargetMode="External"/><Relationship Id="rId7" Type="http://schemas.openxmlformats.org/officeDocument/2006/relationships/hyperlink" Target="https://en.wikipedia.org/wiki/Software_application" TargetMode="External"/><Relationship Id="rId2" Type="http://schemas.openxmlformats.org/officeDocument/2006/relationships/hyperlink" Target="https://en.wikipedia.org/wiki/Computer_programming" TargetMode="External"/><Relationship Id="rId1" Type="http://schemas.openxmlformats.org/officeDocument/2006/relationships/slideLayout" Target="../slideLayouts/slideLayout9.xml"/><Relationship Id="rId6" Type="http://schemas.openxmlformats.org/officeDocument/2006/relationships/hyperlink" Target="https://en.wikipedia.org/wiki/Software_platform" TargetMode="External"/><Relationship Id="rId5" Type="http://schemas.openxmlformats.org/officeDocument/2006/relationships/hyperlink" Target="https://en.wikipedia.org/wiki/Software_environment_(disambiguation)" TargetMode="External"/><Relationship Id="rId4" Type="http://schemas.openxmlformats.org/officeDocument/2006/relationships/hyperlink" Target="https://en.wikipedia.org/wiki/Software" TargetMode="Externa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en.wikipedia.org/wiki/C_Sharp_(programming_language)" TargetMode="External"/><Relationship Id="rId1" Type="http://schemas.openxmlformats.org/officeDocument/2006/relationships/slideLayout" Target="../slideLayouts/slideLayout9.xml"/><Relationship Id="rId4" Type="http://schemas.openxmlformats.org/officeDocument/2006/relationships/image" Target="../media/image12.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9.xml.rels><?xml version="1.0" encoding="UTF-8" standalone="yes"?>
<Relationships xmlns="http://schemas.openxmlformats.org/package/2006/relationships"><Relationship Id="rId3" Type="http://schemas.openxmlformats.org/officeDocument/2006/relationships/hyperlink" Target="http://www.go-mono.com/" TargetMode="External"/><Relationship Id="rId2" Type="http://schemas.openxmlformats.org/officeDocument/2006/relationships/hyperlink" Target="http://www.microsoft.com/express/2012/" TargetMode="External"/><Relationship Id="rId1" Type="http://schemas.openxmlformats.org/officeDocument/2006/relationships/slideLayout" Target="../slideLayouts/slideLayout9.xml"/><Relationship Id="rId5" Type="http://schemas.openxmlformats.org/officeDocument/2006/relationships/hyperlink" Target="http://www.dotgnu.org/" TargetMode="External"/><Relationship Id="rId4" Type="http://schemas.openxmlformats.org/officeDocument/2006/relationships/hyperlink" Target="http://msdn.microsoft.com/net/sscli"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1354" y="590843"/>
            <a:ext cx="7948963" cy="511886"/>
          </a:xfrm>
        </p:spPr>
        <p:txBody>
          <a:bodyPr>
            <a:noAutofit/>
          </a:bodyPr>
          <a:lstStyle/>
          <a:p>
            <a:pPr>
              <a:lnSpc>
                <a:spcPct val="100000"/>
              </a:lnSpc>
            </a:pPr>
            <a:r>
              <a:rPr lang="en-US" sz="3200" b="1" dirty="0"/>
              <a:t>Course Orientation &amp; General Discussion</a:t>
            </a:r>
          </a:p>
        </p:txBody>
      </p:sp>
      <p:sp>
        <p:nvSpPr>
          <p:cNvPr id="3" name="Subtitle 2"/>
          <p:cNvSpPr>
            <a:spLocks noGrp="1"/>
          </p:cNvSpPr>
          <p:nvPr>
            <p:ph type="subTitle" idx="1"/>
          </p:nvPr>
        </p:nvSpPr>
        <p:spPr>
          <a:xfrm>
            <a:off x="281354" y="1281037"/>
            <a:ext cx="2433712" cy="707886"/>
          </a:xfrm>
        </p:spPr>
        <p:txBody>
          <a:bodyPr/>
          <a:lstStyle/>
          <a:p>
            <a:r>
              <a:rPr lang="en-US" dirty="0"/>
              <a:t> Course Code: CSC 3115</a:t>
            </a:r>
          </a:p>
          <a:p>
            <a:endParaRPr lang="en-US" dirty="0"/>
          </a:p>
        </p:txBody>
      </p:sp>
      <p:sp>
        <p:nvSpPr>
          <p:cNvPr id="4" name="TextBox 3"/>
          <p:cNvSpPr txBox="1"/>
          <p:nvPr/>
        </p:nvSpPr>
        <p:spPr>
          <a:xfrm>
            <a:off x="76971" y="2446757"/>
            <a:ext cx="9024614" cy="707886"/>
          </a:xfrm>
          <a:prstGeom prst="rect">
            <a:avLst/>
          </a:prstGeom>
          <a:noFill/>
        </p:spPr>
        <p:txBody>
          <a:bodyPr wrap="square" rtlCol="0">
            <a:spAutoFit/>
          </a:bodyPr>
          <a:lstStyle/>
          <a:p>
            <a:pPr algn="ctr"/>
            <a:r>
              <a:rPr lang="en-US" sz="2000" b="1" dirty="0">
                <a:solidFill>
                  <a:srgbClr val="0070C0"/>
                </a:solidFill>
                <a:latin typeface="Arial" panose="020B0604020202020204" pitchFamily="34" charset="0"/>
                <a:cs typeface="Arial" panose="020B0604020202020204" pitchFamily="34" charset="0"/>
              </a:rPr>
              <a:t>Dept. of Computer Science</a:t>
            </a:r>
          </a:p>
          <a:p>
            <a:pPr algn="ctr"/>
            <a:r>
              <a:rPr lang="en-US" sz="2000" b="1" dirty="0">
                <a:solidFill>
                  <a:srgbClr val="0070C0"/>
                </a:solidFill>
                <a:latin typeface="Arial" panose="020B0604020202020204" pitchFamily="34" charset="0"/>
                <a:cs typeface="Arial" panose="020B0604020202020204" pitchFamily="34" charset="0"/>
              </a:rPr>
              <a:t>Faculty of Science and Technology</a:t>
            </a:r>
            <a:endParaRPr lang="en-US" sz="2400" b="1" dirty="0">
              <a:solidFill>
                <a:srgbClr val="0070C0"/>
              </a:solidFill>
              <a:latin typeface="Arial" panose="020B0604020202020204" pitchFamily="34" charset="0"/>
              <a:cs typeface="Arial" panose="020B0604020202020204" pitchFamily="34" charset="0"/>
            </a:endParaRPr>
          </a:p>
        </p:txBody>
      </p:sp>
      <p:graphicFrame>
        <p:nvGraphicFramePr>
          <p:cNvPr id="7" name="Table 6">
            <a:extLst>
              <a:ext uri="{FF2B5EF4-FFF2-40B4-BE49-F238E27FC236}">
                <a16:creationId xmlns:a16="http://schemas.microsoft.com/office/drawing/2014/main" id="{29FF08AD-7519-4C4A-8E0D-640DF5BB5E58}"/>
              </a:ext>
            </a:extLst>
          </p:cNvPr>
          <p:cNvGraphicFramePr>
            <a:graphicFrameLocks noGrp="1"/>
          </p:cNvGraphicFramePr>
          <p:nvPr>
            <p:extLst>
              <p:ext uri="{D42A27DB-BD31-4B8C-83A1-F6EECF244321}">
                <p14:modId xmlns:p14="http://schemas.microsoft.com/office/powerpoint/2010/main" val="3100502863"/>
              </p:ext>
            </p:extLst>
          </p:nvPr>
        </p:nvGraphicFramePr>
        <p:xfrm>
          <a:off x="476205" y="5186042"/>
          <a:ext cx="8335798" cy="757472"/>
        </p:xfrm>
        <a:graphic>
          <a:graphicData uri="http://schemas.openxmlformats.org/drawingml/2006/table">
            <a:tbl>
              <a:tblPr firstRow="1" bandRow="1">
                <a:tableStyleId>{D7AC3CCA-C797-4891-BE02-D94E43425B78}</a:tableStyleId>
              </a:tblPr>
              <a:tblGrid>
                <a:gridCol w="1483224">
                  <a:extLst>
                    <a:ext uri="{9D8B030D-6E8A-4147-A177-3AD203B41FA5}">
                      <a16:colId xmlns:a16="http://schemas.microsoft.com/office/drawing/2014/main" val="3905988420"/>
                    </a:ext>
                  </a:extLst>
                </a:gridCol>
                <a:gridCol w="1397725">
                  <a:extLst>
                    <a:ext uri="{9D8B030D-6E8A-4147-A177-3AD203B41FA5}">
                      <a16:colId xmlns:a16="http://schemas.microsoft.com/office/drawing/2014/main" val="2889894460"/>
                    </a:ext>
                  </a:extLst>
                </a:gridCol>
                <a:gridCol w="1227909">
                  <a:extLst>
                    <a:ext uri="{9D8B030D-6E8A-4147-A177-3AD203B41FA5}">
                      <a16:colId xmlns:a16="http://schemas.microsoft.com/office/drawing/2014/main" val="3023211198"/>
                    </a:ext>
                  </a:extLst>
                </a:gridCol>
                <a:gridCol w="1196759">
                  <a:extLst>
                    <a:ext uri="{9D8B030D-6E8A-4147-A177-3AD203B41FA5}">
                      <a16:colId xmlns:a16="http://schemas.microsoft.com/office/drawing/2014/main" val="1762131981"/>
                    </a:ext>
                  </a:extLst>
                </a:gridCol>
                <a:gridCol w="1223889">
                  <a:extLst>
                    <a:ext uri="{9D8B030D-6E8A-4147-A177-3AD203B41FA5}">
                      <a16:colId xmlns:a16="http://schemas.microsoft.com/office/drawing/2014/main" val="445458238"/>
                    </a:ext>
                  </a:extLst>
                </a:gridCol>
                <a:gridCol w="1806292">
                  <a:extLst>
                    <a:ext uri="{9D8B030D-6E8A-4147-A177-3AD203B41FA5}">
                      <a16:colId xmlns:a16="http://schemas.microsoft.com/office/drawing/2014/main" val="1508364941"/>
                    </a:ext>
                  </a:extLst>
                </a:gridCol>
              </a:tblGrid>
              <a:tr h="378736">
                <a:tc>
                  <a:txBody>
                    <a:bodyPr/>
                    <a:lstStyle/>
                    <a:p>
                      <a:r>
                        <a:rPr lang="en-US" dirty="0"/>
                        <a:t>Lecture No:</a:t>
                      </a:r>
                    </a:p>
                  </a:txBody>
                  <a:tcPr/>
                </a:tc>
                <a:tc>
                  <a:txBody>
                    <a:bodyPr/>
                    <a:lstStyle/>
                    <a:p>
                      <a:r>
                        <a:rPr lang="en-US" dirty="0"/>
                        <a:t>01</a:t>
                      </a:r>
                    </a:p>
                  </a:txBody>
                  <a:tcPr/>
                </a:tc>
                <a:tc>
                  <a:txBody>
                    <a:bodyPr/>
                    <a:lstStyle/>
                    <a:p>
                      <a:r>
                        <a:rPr lang="en-US" dirty="0"/>
                        <a:t>Week No:</a:t>
                      </a:r>
                    </a:p>
                  </a:txBody>
                  <a:tcPr/>
                </a:tc>
                <a:tc>
                  <a:txBody>
                    <a:bodyPr/>
                    <a:lstStyle/>
                    <a:p>
                      <a:r>
                        <a:rPr lang="en-US" dirty="0"/>
                        <a:t>01</a:t>
                      </a:r>
                    </a:p>
                  </a:txBody>
                  <a:tcPr/>
                </a:tc>
                <a:tc>
                  <a:txBody>
                    <a:bodyPr/>
                    <a:lstStyle/>
                    <a:p>
                      <a:r>
                        <a:rPr lang="en-US" dirty="0"/>
                        <a:t>Semester:</a:t>
                      </a:r>
                    </a:p>
                  </a:txBody>
                  <a:tcPr/>
                </a:tc>
                <a:tc>
                  <a:txBody>
                    <a:bodyPr/>
                    <a:lstStyle/>
                    <a:p>
                      <a:r>
                        <a:rPr lang="en-US" dirty="0"/>
                        <a:t>Fall 21-22</a:t>
                      </a:r>
                    </a:p>
                  </a:txBody>
                  <a:tcPr/>
                </a:tc>
                <a:extLst>
                  <a:ext uri="{0D108BD9-81ED-4DB2-BD59-A6C34878D82A}">
                    <a16:rowId xmlns:a16="http://schemas.microsoft.com/office/drawing/2014/main" val="2197040212"/>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mn-lt"/>
                          <a:ea typeface="+mn-ea"/>
                          <a:cs typeface="+mn-cs"/>
                        </a:rPr>
                        <a:t>Lecturer:</a:t>
                      </a:r>
                    </a:p>
                  </a:txBody>
                  <a:tcPr/>
                </a:tc>
                <a:tc gridSpan="5">
                  <a:txBody>
                    <a:bodyPr/>
                    <a:lstStyle/>
                    <a:p>
                      <a:r>
                        <a:rPr lang="en-US" i="1" dirty="0"/>
                        <a:t>Ismail.hossen@aiub.edu</a:t>
                      </a:r>
                    </a:p>
                  </a:txBody>
                  <a:tcPr/>
                </a:tc>
                <a:tc hMerge="1">
                  <a:txBody>
                    <a:bodyPr/>
                    <a:lstStyle/>
                    <a:p>
                      <a:endParaRPr lang="en-FI"/>
                    </a:p>
                  </a:txBody>
                  <a:tcPr/>
                </a:tc>
                <a:tc hMerge="1">
                  <a:txBody>
                    <a:bodyPr/>
                    <a:lstStyle/>
                    <a:p>
                      <a:endParaRPr lang="en-FI"/>
                    </a:p>
                  </a:txBody>
                  <a:tcPr/>
                </a:tc>
                <a:tc hMerge="1">
                  <a:txBody>
                    <a:bodyPr/>
                    <a:lstStyle/>
                    <a:p>
                      <a:endParaRPr lang="en-FI"/>
                    </a:p>
                  </a:txBody>
                  <a:tcPr/>
                </a:tc>
                <a:tc hMerge="1">
                  <a:txBody>
                    <a:bodyPr/>
                    <a:lstStyle/>
                    <a:p>
                      <a:endParaRPr lang="en-FI"/>
                    </a:p>
                  </a:txBody>
                  <a:tcPr/>
                </a:tc>
                <a:extLst>
                  <a:ext uri="{0D108BD9-81ED-4DB2-BD59-A6C34878D82A}">
                    <a16:rowId xmlns:a16="http://schemas.microsoft.com/office/drawing/2014/main" val="2091734565"/>
                  </a:ext>
                </a:extLst>
              </a:tr>
            </a:tbl>
          </a:graphicData>
        </a:graphic>
      </p:graphicFrame>
      <p:sp>
        <p:nvSpPr>
          <p:cNvPr id="8" name="Subtitle 2">
            <a:extLst>
              <a:ext uri="{FF2B5EF4-FFF2-40B4-BE49-F238E27FC236}">
                <a16:creationId xmlns:a16="http://schemas.microsoft.com/office/drawing/2014/main" id="{FF0F860A-68ED-3A45-9B2E-50E8CE1BC6B7}"/>
              </a:ext>
            </a:extLst>
          </p:cNvPr>
          <p:cNvSpPr txBox="1">
            <a:spLocks/>
          </p:cNvSpPr>
          <p:nvPr/>
        </p:nvSpPr>
        <p:spPr>
          <a:xfrm>
            <a:off x="2715066" y="1258002"/>
            <a:ext cx="4769951" cy="707886"/>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sz="2000" dirty="0"/>
              <a:t>Course Title: </a:t>
            </a:r>
            <a:r>
              <a:rPr lang="en-US" dirty="0"/>
              <a:t>Object Oriented Programming 2</a:t>
            </a:r>
            <a:endParaRPr lang="en-US" sz="2000" dirty="0"/>
          </a:p>
        </p:txBody>
      </p:sp>
    </p:spTree>
    <p:extLst>
      <p:ext uri="{BB962C8B-B14F-4D97-AF65-F5344CB8AC3E}">
        <p14:creationId xmlns:p14="http://schemas.microsoft.com/office/powerpoint/2010/main" val="700707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562707"/>
            <a:ext cx="7048604" cy="1308296"/>
          </a:xfrm>
        </p:spPr>
        <p:txBody>
          <a:bodyPr>
            <a:noAutofit/>
          </a:bodyPr>
          <a:lstStyle/>
          <a:p>
            <a:r>
              <a:rPr lang="en-US" sz="3600" b="0" i="0" dirty="0">
                <a:solidFill>
                  <a:schemeClr val="bg1">
                    <a:lumMod val="95000"/>
                  </a:schemeClr>
                </a:solidFill>
                <a:effectLst/>
                <a:latin typeface="Times New Roman" panose="02020603050405020304" pitchFamily="18" charset="0"/>
              </a:rPr>
              <a:t>Possible List of Advantages of Online Instruction During Shutdown:</a:t>
            </a:r>
            <a:endParaRPr lang="en-US" sz="3600" dirty="0">
              <a:solidFill>
                <a:schemeClr val="bg1">
                  <a:lumMod val="95000"/>
                </a:schemeClr>
              </a:solidFill>
            </a:endParaRPr>
          </a:p>
        </p:txBody>
      </p:sp>
      <p:sp>
        <p:nvSpPr>
          <p:cNvPr id="5" name="TextBox 4">
            <a:extLst>
              <a:ext uri="{FF2B5EF4-FFF2-40B4-BE49-F238E27FC236}">
                <a16:creationId xmlns:a16="http://schemas.microsoft.com/office/drawing/2014/main" id="{D62F011C-7378-4F4D-A473-6EE66F1DCB98}"/>
              </a:ext>
            </a:extLst>
          </p:cNvPr>
          <p:cNvSpPr txBox="1"/>
          <p:nvPr/>
        </p:nvSpPr>
        <p:spPr>
          <a:xfrm>
            <a:off x="239150" y="2134340"/>
            <a:ext cx="8623495" cy="3600986"/>
          </a:xfrm>
          <a:prstGeom prst="rect">
            <a:avLst/>
          </a:prstGeom>
          <a:noFill/>
        </p:spPr>
        <p:txBody>
          <a:bodyPr wrap="square">
            <a:spAutoFit/>
          </a:bodyPr>
          <a:lstStyle/>
          <a:p>
            <a:pPr algn="just"/>
            <a:r>
              <a:rPr lang="en-US" sz="1900" b="0" i="0" dirty="0">
                <a:solidFill>
                  <a:srgbClr val="000000"/>
                </a:solidFill>
                <a:effectLst/>
                <a:latin typeface="Times New Roman" panose="02020603050405020304" pitchFamily="18" charset="0"/>
              </a:rPr>
              <a:t>8. Develops the creative ability of the students in the learning process with the use of technology.</a:t>
            </a:r>
          </a:p>
          <a:p>
            <a:pPr algn="just"/>
            <a:r>
              <a:rPr lang="en-US" sz="1900" b="0" i="0" dirty="0">
                <a:solidFill>
                  <a:srgbClr val="000000"/>
                </a:solidFill>
                <a:effectLst/>
                <a:latin typeface="Times New Roman" panose="02020603050405020304" pitchFamily="18" charset="0"/>
              </a:rPr>
              <a:t>9. Enhances teachers’ creativity in motivating students to learn using different platforms and presentations to suit students’ interest and ability.</a:t>
            </a:r>
          </a:p>
          <a:p>
            <a:pPr algn="just"/>
            <a:r>
              <a:rPr lang="en-US" sz="1900" b="0" i="0" dirty="0">
                <a:solidFill>
                  <a:srgbClr val="000000"/>
                </a:solidFill>
                <a:effectLst/>
                <a:latin typeface="Times New Roman" panose="02020603050405020304" pitchFamily="18" charset="0"/>
              </a:rPr>
              <a:t>10. Work assignment, practical exercises, problem solving are easily accomplished with the aid of technology.</a:t>
            </a:r>
          </a:p>
          <a:p>
            <a:pPr algn="just"/>
            <a:r>
              <a:rPr lang="en-US" sz="1900" b="0" i="0" dirty="0">
                <a:solidFill>
                  <a:srgbClr val="000000"/>
                </a:solidFill>
                <a:effectLst/>
                <a:latin typeface="Times New Roman" panose="02020603050405020304" pitchFamily="18" charset="0"/>
              </a:rPr>
              <a:t>11. Performance assessment/evaluation is made easy, practical and immediate so that remedial measures can be provided easily and directly through one-on-one approach.</a:t>
            </a:r>
          </a:p>
          <a:p>
            <a:pPr algn="just"/>
            <a:r>
              <a:rPr lang="en-US" sz="1900" b="0" i="0" dirty="0">
                <a:solidFill>
                  <a:srgbClr val="000000"/>
                </a:solidFill>
                <a:effectLst/>
                <a:latin typeface="Times New Roman" panose="02020603050405020304" pitchFamily="18" charset="0"/>
              </a:rPr>
              <a:t>12. Less expense in personal, social and miscellaneous expenses.</a:t>
            </a:r>
          </a:p>
          <a:p>
            <a:pPr algn="just"/>
            <a:r>
              <a:rPr lang="en-US" sz="1900" b="0" i="0" dirty="0">
                <a:solidFill>
                  <a:srgbClr val="000000"/>
                </a:solidFill>
                <a:effectLst/>
                <a:latin typeface="Times New Roman" panose="02020603050405020304" pitchFamily="18" charset="0"/>
              </a:rPr>
              <a:t>13. Online learning skills enhance cognitive knowledge and ability to cope with industry/employer’s emerging requirements and new approach in hiring of graduates.</a:t>
            </a:r>
          </a:p>
          <a:p>
            <a:pPr algn="just"/>
            <a:r>
              <a:rPr lang="en-US" sz="1900" b="0" i="0" dirty="0">
                <a:solidFill>
                  <a:srgbClr val="000000"/>
                </a:solidFill>
                <a:effectLst/>
                <a:latin typeface="Times New Roman" panose="02020603050405020304" pitchFamily="18" charset="0"/>
              </a:rPr>
              <a:t>14. Teachers availability by email and Teams</a:t>
            </a:r>
          </a:p>
        </p:txBody>
      </p:sp>
    </p:spTree>
    <p:extLst>
      <p:ext uri="{BB962C8B-B14F-4D97-AF65-F5344CB8AC3E}">
        <p14:creationId xmlns:p14="http://schemas.microsoft.com/office/powerpoint/2010/main" val="27843012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562707"/>
            <a:ext cx="7048604" cy="1308296"/>
          </a:xfrm>
        </p:spPr>
        <p:txBody>
          <a:bodyPr/>
          <a:lstStyle/>
          <a:p>
            <a:r>
              <a:rPr lang="en-US" sz="4000" b="1" dirty="0">
                <a:solidFill>
                  <a:srgbClr val="FFFFFF"/>
                </a:solidFill>
              </a:rPr>
              <a:t>The Course</a:t>
            </a:r>
            <a:endParaRPr lang="en-US" b="1" dirty="0"/>
          </a:p>
        </p:txBody>
      </p:sp>
      <p:graphicFrame>
        <p:nvGraphicFramePr>
          <p:cNvPr id="3" name="Content Placeholder 2">
            <a:extLst>
              <a:ext uri="{FF2B5EF4-FFF2-40B4-BE49-F238E27FC236}">
                <a16:creationId xmlns:a16="http://schemas.microsoft.com/office/drawing/2014/main" id="{C80FAF28-8741-48EA-90E4-BA469AE48E1F}"/>
              </a:ext>
            </a:extLst>
          </p:cNvPr>
          <p:cNvGraphicFramePr>
            <a:graphicFrameLocks/>
          </p:cNvGraphicFramePr>
          <p:nvPr>
            <p:extLst>
              <p:ext uri="{D42A27DB-BD31-4B8C-83A1-F6EECF244321}">
                <p14:modId xmlns:p14="http://schemas.microsoft.com/office/powerpoint/2010/main" val="1519372756"/>
              </p:ext>
            </p:extLst>
          </p:nvPr>
        </p:nvGraphicFramePr>
        <p:xfrm>
          <a:off x="267286" y="2166425"/>
          <a:ext cx="8595360" cy="37560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20336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562707"/>
            <a:ext cx="7048604" cy="1308296"/>
          </a:xfrm>
        </p:spPr>
        <p:txBody>
          <a:bodyPr/>
          <a:lstStyle/>
          <a:p>
            <a:r>
              <a:rPr lang="en-US" b="1" dirty="0">
                <a:latin typeface="Cambria" panose="02040503050406030204" pitchFamily="18" charset="0"/>
                <a:ea typeface="Cambria" panose="02040503050406030204" pitchFamily="18" charset="0"/>
              </a:rPr>
              <a:t>Objectives</a:t>
            </a:r>
            <a:endParaRPr lang="en-US" dirty="0"/>
          </a:p>
        </p:txBody>
      </p:sp>
      <p:sp>
        <p:nvSpPr>
          <p:cNvPr id="3" name="Content Placeholder 2">
            <a:extLst>
              <a:ext uri="{FF2B5EF4-FFF2-40B4-BE49-F238E27FC236}">
                <a16:creationId xmlns:a16="http://schemas.microsoft.com/office/drawing/2014/main" id="{2184D2EC-4A1A-4F2A-AE21-53C358060C00}"/>
              </a:ext>
            </a:extLst>
          </p:cNvPr>
          <p:cNvSpPr txBox="1">
            <a:spLocks/>
          </p:cNvSpPr>
          <p:nvPr/>
        </p:nvSpPr>
        <p:spPr>
          <a:xfrm>
            <a:off x="281353" y="2067952"/>
            <a:ext cx="8539089" cy="3967088"/>
          </a:xfrm>
          <a:prstGeom prst="rect">
            <a:avLst/>
          </a:prstGeom>
        </p:spPr>
        <p:txBody>
          <a:bodyPr vert="horz" lIns="91440" tIns="45720" rIns="91440" bIns="45720" rtlCol="0">
            <a:normAutofit fontScale="77500" lnSpcReduction="20000"/>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sz="2400" dirty="0">
                <a:solidFill>
                  <a:schemeClr val="tx1"/>
                </a:solidFill>
                <a:latin typeface="Cambria" panose="02040503050406030204" pitchFamily="18" charset="0"/>
                <a:ea typeface="Cambria" panose="02040503050406030204" pitchFamily="18" charset="0"/>
              </a:rPr>
              <a:t>At the end of the course, the following objectives should be achieved: </a:t>
            </a:r>
          </a:p>
          <a:p>
            <a:endParaRPr lang="en-US" sz="2400" dirty="0">
              <a:solidFill>
                <a:schemeClr val="tx1"/>
              </a:solidFill>
              <a:latin typeface="Cambria" panose="02040503050406030204" pitchFamily="18" charset="0"/>
              <a:ea typeface="Cambria" panose="02040503050406030204" pitchFamily="18" charset="0"/>
            </a:endParaRPr>
          </a:p>
          <a:p>
            <a:pPr marL="342900" marR="0" lvl="0" indent="-342900" algn="just">
              <a:spcBef>
                <a:spcPts val="100"/>
              </a:spcBef>
              <a:spcAft>
                <a:spcPts val="100"/>
              </a:spcAft>
              <a:buFont typeface="Symbol" panose="05050102010706020507" pitchFamily="18" charset="2"/>
              <a:buChar char=""/>
              <a:tabLst>
                <a:tab pos="457200" algn="l"/>
              </a:tabLst>
            </a:pPr>
            <a:r>
              <a:rPr lang="en-US" sz="2400" dirty="0">
                <a:solidFill>
                  <a:schemeClr val="tx1"/>
                </a:solidFill>
                <a:effectLst/>
                <a:latin typeface="Times New Roman" panose="02020603050405020304" pitchFamily="18" charset="0"/>
                <a:ea typeface="Times New Roman" panose="02020603050405020304" pitchFamily="18" charset="0"/>
              </a:rPr>
              <a:t>Develop classes and describe how to declare a class</a:t>
            </a:r>
          </a:p>
          <a:p>
            <a:pPr marL="342900" marR="0" lvl="0" indent="-342900" algn="just">
              <a:spcBef>
                <a:spcPts val="100"/>
              </a:spcBef>
              <a:spcAft>
                <a:spcPts val="100"/>
              </a:spcAft>
              <a:buFont typeface="Symbol" panose="05050102010706020507" pitchFamily="18" charset="2"/>
              <a:buChar char=""/>
              <a:tabLst>
                <a:tab pos="457200" algn="l"/>
              </a:tabLst>
            </a:pPr>
            <a:r>
              <a:rPr lang="en-US" sz="2400" dirty="0">
                <a:solidFill>
                  <a:schemeClr val="tx1"/>
                </a:solidFill>
                <a:effectLst/>
                <a:latin typeface="Times New Roman" panose="02020603050405020304" pitchFamily="18" charset="0"/>
                <a:ea typeface="Times New Roman" panose="02020603050405020304" pitchFamily="18" charset="0"/>
              </a:rPr>
              <a:t>Create </a:t>
            </a:r>
            <a:r>
              <a:rPr lang="en-US" sz="2400" dirty="0" err="1">
                <a:solidFill>
                  <a:schemeClr val="tx1"/>
                </a:solidFill>
                <a:effectLst/>
                <a:latin typeface="Times New Roman" panose="02020603050405020304" pitchFamily="18" charset="0"/>
                <a:ea typeface="Times New Roman" panose="02020603050405020304" pitchFamily="18" charset="0"/>
              </a:rPr>
              <a:t>.Net</a:t>
            </a:r>
            <a:r>
              <a:rPr lang="en-US" sz="2400" dirty="0">
                <a:solidFill>
                  <a:schemeClr val="tx1"/>
                </a:solidFill>
                <a:effectLst/>
                <a:latin typeface="Times New Roman" panose="02020603050405020304" pitchFamily="18" charset="0"/>
                <a:ea typeface="Times New Roman" panose="02020603050405020304" pitchFamily="18" charset="0"/>
              </a:rPr>
              <a:t> Technology applications that leverage the object-oriented features of the C# language, such as encapsulation, inheritance, polymorphism and abstraction.</a:t>
            </a:r>
          </a:p>
          <a:p>
            <a:pPr marL="342900" marR="0" lvl="0" indent="-342900" algn="just">
              <a:spcBef>
                <a:spcPts val="100"/>
              </a:spcBef>
              <a:spcAft>
                <a:spcPts val="100"/>
              </a:spcAft>
              <a:buFont typeface="Symbol" panose="05050102010706020507" pitchFamily="18" charset="2"/>
              <a:buChar char=""/>
              <a:tabLst>
                <a:tab pos="457200" algn="l"/>
              </a:tabLst>
            </a:pPr>
            <a:r>
              <a:rPr lang="en-US" sz="2400" dirty="0">
                <a:solidFill>
                  <a:schemeClr val="tx1"/>
                </a:solidFill>
                <a:effectLst/>
                <a:latin typeface="Times New Roman" panose="02020603050405020304" pitchFamily="18" charset="0"/>
                <a:ea typeface="Times New Roman" panose="02020603050405020304" pitchFamily="18" charset="0"/>
              </a:rPr>
              <a:t>Use </a:t>
            </a:r>
            <a:r>
              <a:rPr lang="en-US" sz="2400" dirty="0" err="1">
                <a:solidFill>
                  <a:schemeClr val="tx1"/>
                </a:solidFill>
                <a:effectLst/>
                <a:latin typeface="Times New Roman" panose="02020603050405020304" pitchFamily="18" charset="0"/>
                <a:ea typeface="Times New Roman" panose="02020603050405020304" pitchFamily="18" charset="0"/>
              </a:rPr>
              <a:t>.Net</a:t>
            </a:r>
            <a:r>
              <a:rPr lang="en-US" sz="2400" dirty="0">
                <a:solidFill>
                  <a:schemeClr val="tx1"/>
                </a:solidFill>
                <a:effectLst/>
                <a:latin typeface="Times New Roman" panose="02020603050405020304" pitchFamily="18" charset="0"/>
                <a:ea typeface="Times New Roman" panose="02020603050405020304" pitchFamily="18" charset="0"/>
              </a:rPr>
              <a:t> technology data types and expressions</a:t>
            </a:r>
          </a:p>
          <a:p>
            <a:pPr marL="342900" marR="0" lvl="0" indent="-342900" algn="just">
              <a:spcBef>
                <a:spcPts val="100"/>
              </a:spcBef>
              <a:spcAft>
                <a:spcPts val="100"/>
              </a:spcAft>
              <a:buFont typeface="Symbol" panose="05050102010706020507" pitchFamily="18" charset="2"/>
              <a:buChar char=""/>
              <a:tabLst>
                <a:tab pos="457200" algn="l"/>
              </a:tabLst>
            </a:pPr>
            <a:r>
              <a:rPr lang="en-US" sz="2400" dirty="0">
                <a:solidFill>
                  <a:schemeClr val="tx1"/>
                </a:solidFill>
                <a:effectLst/>
                <a:latin typeface="Times New Roman" panose="02020603050405020304" pitchFamily="18" charset="0"/>
                <a:ea typeface="Times New Roman" panose="02020603050405020304" pitchFamily="18" charset="0"/>
              </a:rPr>
              <a:t>Use arrays and other data collections</a:t>
            </a:r>
          </a:p>
          <a:p>
            <a:pPr marL="342900" marR="0" lvl="0" indent="-342900" algn="just">
              <a:spcBef>
                <a:spcPts val="100"/>
              </a:spcBef>
              <a:spcAft>
                <a:spcPts val="100"/>
              </a:spcAft>
              <a:buFont typeface="Symbol" panose="05050102010706020507" pitchFamily="18" charset="2"/>
              <a:buChar char=""/>
              <a:tabLst>
                <a:tab pos="457200" algn="l"/>
              </a:tabLst>
            </a:pPr>
            <a:r>
              <a:rPr lang="en-US" sz="2400" dirty="0">
                <a:solidFill>
                  <a:schemeClr val="tx1"/>
                </a:solidFill>
                <a:effectLst/>
                <a:latin typeface="Times New Roman" panose="02020603050405020304" pitchFamily="18" charset="0"/>
                <a:ea typeface="Times New Roman" panose="02020603050405020304" pitchFamily="18" charset="0"/>
              </a:rPr>
              <a:t>Use the concept of Assembly</a:t>
            </a:r>
          </a:p>
          <a:p>
            <a:pPr marL="342900" marR="0" lvl="0" indent="-342900" algn="just">
              <a:spcBef>
                <a:spcPts val="100"/>
              </a:spcBef>
              <a:spcAft>
                <a:spcPts val="100"/>
              </a:spcAft>
              <a:buFont typeface="Symbol" panose="05050102010706020507" pitchFamily="18" charset="2"/>
              <a:buChar char=""/>
              <a:tabLst>
                <a:tab pos="457200" algn="l"/>
              </a:tabLst>
            </a:pPr>
            <a:r>
              <a:rPr lang="en-US" sz="2400" dirty="0">
                <a:solidFill>
                  <a:schemeClr val="tx1"/>
                </a:solidFill>
                <a:effectLst/>
                <a:latin typeface="Times New Roman" panose="02020603050405020304" pitchFamily="18" charset="0"/>
                <a:ea typeface="Times New Roman" panose="02020603050405020304" pitchFamily="18" charset="0"/>
              </a:rPr>
              <a:t>Implement error-handling techniques using exception handling</a:t>
            </a:r>
          </a:p>
          <a:p>
            <a:pPr marL="342900" marR="0" lvl="0" indent="-342900" algn="just">
              <a:spcBef>
                <a:spcPts val="100"/>
              </a:spcBef>
              <a:spcAft>
                <a:spcPts val="100"/>
              </a:spcAft>
              <a:buFont typeface="Symbol" panose="05050102010706020507" pitchFamily="18" charset="2"/>
              <a:buChar char=""/>
              <a:tabLst>
                <a:tab pos="457200" algn="l"/>
              </a:tabLst>
            </a:pPr>
            <a:r>
              <a:rPr lang="en-US" sz="2400" dirty="0">
                <a:solidFill>
                  <a:schemeClr val="tx1"/>
                </a:solidFill>
                <a:effectLst/>
                <a:latin typeface="Times New Roman" panose="02020603050405020304" pitchFamily="18" charset="0"/>
                <a:ea typeface="Times New Roman" panose="02020603050405020304" pitchFamily="18" charset="0"/>
              </a:rPr>
              <a:t>Perform multiple operations on database tables, including creating, reading, updating and deleting using MSSQL.</a:t>
            </a:r>
          </a:p>
          <a:p>
            <a:pPr marL="342900" marR="0" lvl="0" indent="-342900" algn="just">
              <a:spcBef>
                <a:spcPts val="100"/>
              </a:spcBef>
              <a:spcAft>
                <a:spcPts val="100"/>
              </a:spcAft>
              <a:buFont typeface="Symbol" panose="05050102010706020507" pitchFamily="18" charset="2"/>
              <a:buChar char=""/>
              <a:tabLst>
                <a:tab pos="457200" algn="l"/>
              </a:tabLst>
            </a:pPr>
            <a:r>
              <a:rPr lang="en-US" sz="2400" dirty="0">
                <a:solidFill>
                  <a:schemeClr val="tx1"/>
                </a:solidFill>
                <a:effectLst/>
                <a:latin typeface="Times New Roman" panose="02020603050405020304" pitchFamily="18" charset="0"/>
                <a:ea typeface="Times New Roman" panose="02020603050405020304" pitchFamily="18" charset="0"/>
              </a:rPr>
              <a:t>Create an event-driven graphical user interface using Windows Form: panels, buttons, labels, text fields, and text areas.</a:t>
            </a:r>
          </a:p>
          <a:p>
            <a:pPr marL="342900" marR="0" lvl="0" indent="-342900" algn="just">
              <a:spcBef>
                <a:spcPts val="100"/>
              </a:spcBef>
              <a:spcAft>
                <a:spcPts val="100"/>
              </a:spcAft>
              <a:buFont typeface="Symbol" panose="05050102010706020507" pitchFamily="18" charset="2"/>
              <a:buChar char=""/>
              <a:tabLst>
                <a:tab pos="457200" algn="l"/>
              </a:tabLst>
            </a:pPr>
            <a:r>
              <a:rPr lang="en-US" sz="2400" dirty="0">
                <a:solidFill>
                  <a:schemeClr val="tx1"/>
                </a:solidFill>
                <a:effectLst/>
                <a:latin typeface="Times New Roman" panose="02020603050405020304" pitchFamily="18" charset="0"/>
                <a:ea typeface="Times New Roman" panose="02020603050405020304" pitchFamily="18" charset="0"/>
              </a:rPr>
              <a:t>Learn </a:t>
            </a:r>
            <a:r>
              <a:rPr lang="en-US" sz="2400" dirty="0" err="1">
                <a:solidFill>
                  <a:schemeClr val="tx1"/>
                </a:solidFill>
                <a:effectLst/>
                <a:latin typeface="Times New Roman" panose="02020603050405020304" pitchFamily="18" charset="0"/>
                <a:ea typeface="Times New Roman" panose="02020603050405020304" pitchFamily="18" charset="0"/>
              </a:rPr>
              <a:t>.Net</a:t>
            </a:r>
            <a:r>
              <a:rPr lang="en-US" sz="2400" dirty="0">
                <a:solidFill>
                  <a:schemeClr val="tx1"/>
                </a:solidFill>
                <a:effectLst/>
                <a:latin typeface="Times New Roman" panose="02020603050405020304" pitchFamily="18" charset="0"/>
                <a:ea typeface="Times New Roman" panose="02020603050405020304" pitchFamily="18" charset="0"/>
              </a:rPr>
              <a:t> Framework 4.5.</a:t>
            </a:r>
          </a:p>
          <a:p>
            <a:endParaRPr lang="en-US" sz="2400" dirty="0">
              <a:solidFill>
                <a:schemeClr val="tx1"/>
              </a:solidFill>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7397299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562707"/>
            <a:ext cx="7048604" cy="1308296"/>
          </a:xfrm>
        </p:spPr>
        <p:txBody>
          <a:bodyPr/>
          <a:lstStyle/>
          <a:p>
            <a:r>
              <a:rPr lang="en-US" b="1" dirty="0">
                <a:solidFill>
                  <a:srgbClr val="FFFFFF"/>
                </a:solidFill>
              </a:rPr>
              <a:t>Importance of the course</a:t>
            </a:r>
            <a:endParaRPr lang="en-US" b="1" dirty="0"/>
          </a:p>
        </p:txBody>
      </p:sp>
      <p:sp>
        <p:nvSpPr>
          <p:cNvPr id="3" name="Rectangle 2">
            <a:extLst>
              <a:ext uri="{FF2B5EF4-FFF2-40B4-BE49-F238E27FC236}">
                <a16:creationId xmlns:a16="http://schemas.microsoft.com/office/drawing/2014/main" id="{0958B012-DE7A-4245-841E-4B200C6F2722}"/>
              </a:ext>
            </a:extLst>
          </p:cNvPr>
          <p:cNvSpPr/>
          <p:nvPr/>
        </p:nvSpPr>
        <p:spPr>
          <a:xfrm>
            <a:off x="533882" y="2783053"/>
            <a:ext cx="8356899" cy="2554545"/>
          </a:xfrm>
          <a:prstGeom prst="rect">
            <a:avLst/>
          </a:prstGeom>
        </p:spPr>
        <p:txBody>
          <a:bodyPr wrap="square">
            <a:spAutoFit/>
          </a:bodyPr>
          <a:lstStyle/>
          <a:p>
            <a:pPr lvl="0"/>
            <a:r>
              <a:rPr lang="en-US" sz="4000" dirty="0"/>
              <a:t>This will allow you to understand and take full advantage of the upcoming courses like </a:t>
            </a:r>
            <a:r>
              <a:rPr lang="en-US" sz="4000" b="1" dirty="0"/>
              <a:t>Advanced Programming with .NET </a:t>
            </a:r>
            <a:r>
              <a:rPr lang="en-US" sz="4000" b="1" dirty="0" err="1"/>
              <a:t>etc</a:t>
            </a:r>
            <a:endParaRPr lang="en-US" sz="4000" dirty="0"/>
          </a:p>
        </p:txBody>
      </p:sp>
    </p:spTree>
    <p:extLst>
      <p:ext uri="{BB962C8B-B14F-4D97-AF65-F5344CB8AC3E}">
        <p14:creationId xmlns:p14="http://schemas.microsoft.com/office/powerpoint/2010/main" val="19390182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562707"/>
            <a:ext cx="7048604" cy="1308296"/>
          </a:xfrm>
        </p:spPr>
        <p:txBody>
          <a:bodyPr/>
          <a:lstStyle/>
          <a:p>
            <a:r>
              <a:rPr lang="en-US" b="1" dirty="0"/>
              <a:t>Topics to be covered</a:t>
            </a:r>
          </a:p>
        </p:txBody>
      </p:sp>
      <p:sp>
        <p:nvSpPr>
          <p:cNvPr id="5" name="Rectangle 4">
            <a:extLst>
              <a:ext uri="{FF2B5EF4-FFF2-40B4-BE49-F238E27FC236}">
                <a16:creationId xmlns:a16="http://schemas.microsoft.com/office/drawing/2014/main" id="{8E12380A-C562-4D85-9DC3-D5B339D3E26B}"/>
              </a:ext>
            </a:extLst>
          </p:cNvPr>
          <p:cNvSpPr/>
          <p:nvPr/>
        </p:nvSpPr>
        <p:spPr>
          <a:xfrm>
            <a:off x="446649" y="2722358"/>
            <a:ext cx="8250702" cy="2246769"/>
          </a:xfrm>
          <a:prstGeom prst="rect">
            <a:avLst/>
          </a:prstGeom>
        </p:spPr>
        <p:txBody>
          <a:bodyPr wrap="square">
            <a:spAutoFit/>
          </a:bodyPr>
          <a:lstStyle/>
          <a:p>
            <a:pPr marL="285750" indent="-285750">
              <a:buFont typeface="Arial" panose="020B0604020202020204" pitchFamily="34" charset="0"/>
              <a:buChar char="•"/>
            </a:pPr>
            <a:r>
              <a:rPr lang="en-US" sz="2000" dirty="0"/>
              <a:t>IDE OVERVIEW</a:t>
            </a:r>
          </a:p>
          <a:p>
            <a:pPr marL="285750" indent="-285750">
              <a:buFont typeface="Arial" panose="020B0604020202020204" pitchFamily="34" charset="0"/>
              <a:buChar char="•"/>
            </a:pPr>
            <a:r>
              <a:rPr lang="en-US" sz="2000" dirty="0"/>
              <a:t>.NET OVERVIEW</a:t>
            </a:r>
          </a:p>
          <a:p>
            <a:pPr marL="285750" indent="-285750">
              <a:buFont typeface="Arial" panose="020B0604020202020204" pitchFamily="34" charset="0"/>
              <a:buChar char="•"/>
            </a:pPr>
            <a:r>
              <a:rPr lang="en-US" sz="2000" dirty="0"/>
              <a:t>OOP OVERVIEW IN .NET</a:t>
            </a:r>
          </a:p>
          <a:p>
            <a:pPr marL="285750" indent="-285750">
              <a:buFont typeface="Arial" panose="020B0604020202020204" pitchFamily="34" charset="0"/>
              <a:buChar char="•"/>
            </a:pPr>
            <a:r>
              <a:rPr lang="en-US" sz="2000" dirty="0"/>
              <a:t>C# BASICS</a:t>
            </a:r>
          </a:p>
          <a:p>
            <a:pPr marL="285750" indent="-285750">
              <a:buFont typeface="Arial" panose="020B0604020202020204" pitchFamily="34" charset="0"/>
              <a:buChar char="•"/>
            </a:pPr>
            <a:r>
              <a:rPr lang="en-US" sz="2000" dirty="0"/>
              <a:t>SOFTWARE DESIGN PATTERN</a:t>
            </a:r>
          </a:p>
          <a:p>
            <a:pPr marL="285750" indent="-285750">
              <a:buFont typeface="Arial" panose="020B0604020202020204" pitchFamily="34" charset="0"/>
              <a:buChar char="•"/>
            </a:pPr>
            <a:r>
              <a:rPr lang="en-US" sz="2000" dirty="0"/>
              <a:t>LAYERED ARCHITECTURE DESIGN</a:t>
            </a:r>
          </a:p>
          <a:p>
            <a:pPr marL="285750" indent="-285750">
              <a:buFont typeface="Arial" panose="020B0604020202020204" pitchFamily="34" charset="0"/>
              <a:buChar char="•"/>
            </a:pPr>
            <a:r>
              <a:rPr lang="en-US" sz="2000" dirty="0"/>
              <a:t>SOFTWARE DEVELOPMENT</a:t>
            </a:r>
          </a:p>
        </p:txBody>
      </p:sp>
    </p:spTree>
    <p:extLst>
      <p:ext uri="{BB962C8B-B14F-4D97-AF65-F5344CB8AC3E}">
        <p14:creationId xmlns:p14="http://schemas.microsoft.com/office/powerpoint/2010/main" val="3059942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562707"/>
            <a:ext cx="7048604" cy="1308296"/>
          </a:xfrm>
        </p:spPr>
        <p:txBody>
          <a:bodyPr/>
          <a:lstStyle/>
          <a:p>
            <a:r>
              <a:rPr lang="en-US" b="1" dirty="0"/>
              <a:t>Books/References</a:t>
            </a:r>
          </a:p>
        </p:txBody>
      </p:sp>
      <p:sp>
        <p:nvSpPr>
          <p:cNvPr id="3" name="Content Placeholder 2">
            <a:extLst>
              <a:ext uri="{FF2B5EF4-FFF2-40B4-BE49-F238E27FC236}">
                <a16:creationId xmlns:a16="http://schemas.microsoft.com/office/drawing/2014/main" id="{7D6AC504-3B28-40FB-A123-5681224ED3A2}"/>
              </a:ext>
            </a:extLst>
          </p:cNvPr>
          <p:cNvSpPr txBox="1">
            <a:spLocks/>
          </p:cNvSpPr>
          <p:nvPr/>
        </p:nvSpPr>
        <p:spPr>
          <a:xfrm>
            <a:off x="239152" y="2222696"/>
            <a:ext cx="8752450" cy="3854548"/>
          </a:xfrm>
          <a:prstGeom prst="rect">
            <a:avLst/>
          </a:prstGeom>
        </p:spPr>
        <p:txBody>
          <a:bodyPr vert="horz" lIns="91440" tIns="45720" rIns="91440" bIns="45720" rtlCol="0" anchor="ctr">
            <a:normAutofit fontScale="92500" lnSpcReduction="10000"/>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a:lnSpc>
                <a:spcPct val="110000"/>
              </a:lnSpc>
              <a:spcAft>
                <a:spcPts val="600"/>
              </a:spcAft>
            </a:pPr>
            <a:r>
              <a:rPr lang="en-US" sz="2000" dirty="0">
                <a:solidFill>
                  <a:schemeClr val="tx1"/>
                </a:solidFill>
              </a:rPr>
              <a:t>1.C# 4.0 The Complete Reference; Herbert </a:t>
            </a:r>
            <a:r>
              <a:rPr lang="en-US" sz="2000" dirty="0" err="1">
                <a:solidFill>
                  <a:schemeClr val="tx1"/>
                </a:solidFill>
              </a:rPr>
              <a:t>Schildt</a:t>
            </a:r>
            <a:r>
              <a:rPr lang="en-US" sz="2000" dirty="0">
                <a:solidFill>
                  <a:schemeClr val="tx1"/>
                </a:solidFill>
              </a:rPr>
              <a:t>; McGraw-Hill Osborne Media; 2010</a:t>
            </a:r>
          </a:p>
          <a:p>
            <a:pPr>
              <a:lnSpc>
                <a:spcPct val="110000"/>
              </a:lnSpc>
              <a:spcAft>
                <a:spcPts val="600"/>
              </a:spcAft>
            </a:pPr>
            <a:r>
              <a:rPr lang="en-US" sz="2000" dirty="0">
                <a:solidFill>
                  <a:schemeClr val="tx1"/>
                </a:solidFill>
              </a:rPr>
              <a:t>2.</a:t>
            </a:r>
            <a:r>
              <a:rPr lang="en-US" sz="2800" dirty="0">
                <a:solidFill>
                  <a:schemeClr val="tx1"/>
                </a:solidFill>
              </a:rPr>
              <a:t> </a:t>
            </a:r>
            <a:r>
              <a:rPr lang="en-US" sz="2000" dirty="0">
                <a:solidFill>
                  <a:schemeClr val="tx1"/>
                </a:solidFill>
              </a:rPr>
              <a:t>The C# Programming Language (Covering C# 4.0); Anders Hejlsberg, Mads  	Torgersen, Scott </a:t>
            </a:r>
            <a:r>
              <a:rPr lang="en-US" sz="2000" dirty="0" err="1">
                <a:solidFill>
                  <a:schemeClr val="tx1"/>
                </a:solidFill>
              </a:rPr>
              <a:t>Wiltamuth</a:t>
            </a:r>
            <a:r>
              <a:rPr lang="en-US" sz="2000" dirty="0">
                <a:solidFill>
                  <a:schemeClr val="tx1"/>
                </a:solidFill>
              </a:rPr>
              <a:t>, Peter </a:t>
            </a:r>
            <a:r>
              <a:rPr lang="en-US" sz="2000" dirty="0" err="1">
                <a:solidFill>
                  <a:schemeClr val="tx1"/>
                </a:solidFill>
              </a:rPr>
              <a:t>Golde</a:t>
            </a:r>
            <a:r>
              <a:rPr lang="en-US" sz="2000" dirty="0">
                <a:solidFill>
                  <a:schemeClr val="tx1"/>
                </a:solidFill>
              </a:rPr>
              <a:t>; Addison-</a:t>
            </a:r>
            <a:r>
              <a:rPr lang="en-US" sz="2000" dirty="0" err="1">
                <a:solidFill>
                  <a:schemeClr val="tx1"/>
                </a:solidFill>
              </a:rPr>
              <a:t>WesleY</a:t>
            </a:r>
            <a:r>
              <a:rPr lang="en-US" sz="2000" dirty="0">
                <a:solidFill>
                  <a:schemeClr val="tx1"/>
                </a:solidFill>
              </a:rPr>
              <a:t>; 2010</a:t>
            </a:r>
          </a:p>
          <a:p>
            <a:pPr lvl="0"/>
            <a:r>
              <a:rPr lang="en-US" sz="2000" dirty="0">
                <a:solidFill>
                  <a:schemeClr val="tx1"/>
                </a:solidFill>
              </a:rPr>
              <a:t>3. </a:t>
            </a:r>
            <a:r>
              <a:rPr kumimoji="0" lang="en-US" sz="2000" b="0" i="0" u="none" strike="noStrike" kern="1200" cap="none" spc="0" normalizeH="0" baseline="0" noProof="0" dirty="0">
                <a:ln>
                  <a:noFill/>
                </a:ln>
                <a:solidFill>
                  <a:prstClr val="black"/>
                </a:solidFill>
                <a:effectLst/>
                <a:uLnTx/>
                <a:uFillTx/>
                <a:latin typeface="Calibri"/>
                <a:ea typeface="+mn-ea"/>
                <a:cs typeface="+mn-cs"/>
              </a:rPr>
              <a:t>Headfirst C# by Andrew </a:t>
            </a:r>
            <a:r>
              <a:rPr kumimoji="0" lang="en-US" sz="2000" b="0" i="0" u="none" strike="noStrike" kern="1200" cap="none" spc="0" normalizeH="0" baseline="0" noProof="0" dirty="0" err="1">
                <a:ln>
                  <a:noFill/>
                </a:ln>
                <a:solidFill>
                  <a:prstClr val="black"/>
                </a:solidFill>
                <a:effectLst/>
                <a:uLnTx/>
                <a:uFillTx/>
                <a:latin typeface="Calibri"/>
                <a:ea typeface="+mn-ea"/>
                <a:cs typeface="+mn-cs"/>
              </a:rPr>
              <a:t>Stellman</a:t>
            </a:r>
            <a:endParaRPr kumimoji="0" lang="en-US" sz="2000" b="0" i="0" u="none" strike="noStrike" kern="1200" cap="none" spc="0" normalizeH="0" baseline="0" noProof="0" dirty="0">
              <a:ln>
                <a:noFill/>
              </a:ln>
              <a:solidFill>
                <a:prstClr val="black"/>
              </a:solidFill>
              <a:effectLst/>
              <a:uLnTx/>
              <a:uFillTx/>
              <a:latin typeface="Calibri"/>
              <a:ea typeface="+mn-ea"/>
              <a:cs typeface="+mn-cs"/>
            </a:endParaRPr>
          </a:p>
          <a:p>
            <a:pPr lvl="0"/>
            <a:endParaRPr lang="en-US" sz="2000" dirty="0">
              <a:solidFill>
                <a:prstClr val="black"/>
              </a:solidFill>
              <a:latin typeface="Calibri"/>
            </a:endParaRPr>
          </a:p>
          <a:p>
            <a:pPr lvl="0"/>
            <a:r>
              <a:rPr kumimoji="0" lang="en-US" sz="2000" b="0" i="0" u="none" strike="noStrike" kern="1200" cap="none" spc="0" normalizeH="0" baseline="0" noProof="0" dirty="0">
                <a:ln>
                  <a:noFill/>
                </a:ln>
                <a:solidFill>
                  <a:prstClr val="black"/>
                </a:solidFill>
                <a:effectLst/>
                <a:uLnTx/>
                <a:uFillTx/>
                <a:latin typeface="Calibri"/>
                <a:ea typeface="+mn-ea"/>
                <a:cs typeface="+mn-cs"/>
              </a:rPr>
              <a:t>4. Fundamentals of Computer Programming with </a:t>
            </a:r>
            <a:r>
              <a:rPr kumimoji="0" lang="en-US" sz="2000" b="0" i="0" u="none" strike="noStrike" kern="1200" cap="none" spc="0" normalizeH="0" baseline="0" noProof="0" dirty="0" err="1">
                <a:ln>
                  <a:noFill/>
                </a:ln>
                <a:solidFill>
                  <a:prstClr val="black"/>
                </a:solidFill>
                <a:effectLst/>
                <a:uLnTx/>
                <a:uFillTx/>
                <a:latin typeface="Calibri"/>
                <a:ea typeface="+mn-ea"/>
                <a:cs typeface="+mn-cs"/>
              </a:rPr>
              <a:t>CSharp</a:t>
            </a:r>
            <a:r>
              <a:rPr kumimoji="0" lang="en-US" sz="2000" b="0" i="0" u="none" strike="noStrike" kern="1200" cap="none" spc="0" normalizeH="0" baseline="0" noProof="0" dirty="0">
                <a:ln>
                  <a:noFill/>
                </a:ln>
                <a:solidFill>
                  <a:prstClr val="black"/>
                </a:solidFill>
                <a:effectLst/>
                <a:uLnTx/>
                <a:uFillTx/>
                <a:latin typeface="Calibri"/>
                <a:ea typeface="+mn-ea"/>
                <a:cs typeface="+mn-cs"/>
              </a:rPr>
              <a:t> – </a:t>
            </a:r>
            <a:r>
              <a:rPr kumimoji="0" lang="en-US" sz="2000" b="0" i="0" u="none" strike="noStrike" kern="1200" cap="none" spc="0" normalizeH="0" baseline="0" noProof="0" dirty="0" err="1">
                <a:ln>
                  <a:noFill/>
                </a:ln>
                <a:solidFill>
                  <a:prstClr val="black"/>
                </a:solidFill>
                <a:effectLst/>
                <a:uLnTx/>
                <a:uFillTx/>
                <a:latin typeface="Calibri"/>
                <a:ea typeface="+mn-ea"/>
                <a:cs typeface="+mn-cs"/>
              </a:rPr>
              <a:t>Nakov</a:t>
            </a:r>
            <a:r>
              <a:rPr kumimoji="0" lang="en-US" sz="2000" b="0" i="0" u="none" strike="noStrike" kern="1200" cap="none" spc="0" normalizeH="0" baseline="0" noProof="0" dirty="0">
                <a:ln>
                  <a:noFill/>
                </a:ln>
                <a:solidFill>
                  <a:prstClr val="black"/>
                </a:solidFill>
                <a:effectLst/>
                <a:uLnTx/>
                <a:uFillTx/>
                <a:latin typeface="Calibri"/>
                <a:ea typeface="+mn-ea"/>
                <a:cs typeface="+mn-cs"/>
              </a:rPr>
              <a:t> v2013</a:t>
            </a:r>
          </a:p>
          <a:p>
            <a:endParaRPr lang="en-US" sz="2000" dirty="0">
              <a:solidFill>
                <a:schemeClr val="tx1"/>
              </a:solidFill>
            </a:endParaRPr>
          </a:p>
          <a:p>
            <a:r>
              <a:rPr lang="en-US" sz="2000" dirty="0">
                <a:solidFill>
                  <a:schemeClr val="tx1"/>
                </a:solidFill>
              </a:rPr>
              <a:t>5. MSDN Library; URL: http://msdn.microsoft.com/library </a:t>
            </a:r>
          </a:p>
          <a:p>
            <a:endParaRPr lang="en-US" sz="2000" dirty="0">
              <a:solidFill>
                <a:schemeClr val="tx1"/>
              </a:solidFill>
            </a:endParaRPr>
          </a:p>
          <a:p>
            <a:r>
              <a:rPr lang="en-US" sz="2000" dirty="0">
                <a:solidFill>
                  <a:schemeClr val="tx1"/>
                </a:solidFill>
              </a:rPr>
              <a:t>6. C# Language Specification; URL: http://download.microsoft.com/download/0/B/D/0BDA894F- </a:t>
            </a:r>
          </a:p>
          <a:p>
            <a:r>
              <a:rPr lang="en-US" sz="2000" dirty="0">
                <a:solidFill>
                  <a:schemeClr val="tx1"/>
                </a:solidFill>
              </a:rPr>
              <a:t>2CCD-4C2C-B5A7-4EB1171962E5/CSharp%20Language%20Specixfication.doc </a:t>
            </a:r>
          </a:p>
          <a:p>
            <a:pPr lvl="0"/>
            <a:endParaRPr kumimoji="0" lang="en-US" sz="20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2951142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562707"/>
            <a:ext cx="7048604" cy="1308296"/>
          </a:xfrm>
        </p:spPr>
        <p:txBody>
          <a:bodyPr/>
          <a:lstStyle/>
          <a:p>
            <a:r>
              <a:rPr lang="en-US" b="1" dirty="0"/>
              <a:t>Course Requirements</a:t>
            </a:r>
          </a:p>
        </p:txBody>
      </p:sp>
      <p:sp>
        <p:nvSpPr>
          <p:cNvPr id="3" name="Content Placeholder 2">
            <a:extLst>
              <a:ext uri="{FF2B5EF4-FFF2-40B4-BE49-F238E27FC236}">
                <a16:creationId xmlns:a16="http://schemas.microsoft.com/office/drawing/2014/main" id="{501ACB50-99F8-4079-B7D5-65AEFE5D9C9E}"/>
              </a:ext>
            </a:extLst>
          </p:cNvPr>
          <p:cNvSpPr txBox="1">
            <a:spLocks/>
          </p:cNvSpPr>
          <p:nvPr/>
        </p:nvSpPr>
        <p:spPr>
          <a:xfrm>
            <a:off x="421341" y="2447778"/>
            <a:ext cx="8455373" cy="3587262"/>
          </a:xfrm>
          <a:prstGeom prst="rect">
            <a:avLst/>
          </a:prstGeom>
        </p:spPr>
        <p:txBody>
          <a:bodyPr vert="horz" lIns="91440" tIns="45720" rIns="91440" bIns="45720" rtlCol="0" anchor="ctr">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sz="2400" dirty="0">
                <a:solidFill>
                  <a:schemeClr val="tx1"/>
                </a:solidFill>
              </a:rPr>
              <a:t>These are the things need to be accomplished properly by the students during the term such as: </a:t>
            </a:r>
          </a:p>
          <a:p>
            <a:pPr marL="800100" lvl="1" indent="-342900" algn="l">
              <a:buFont typeface="Arial" panose="020B0604020202020204" pitchFamily="34" charset="0"/>
              <a:buChar char="•"/>
            </a:pPr>
            <a:r>
              <a:rPr lang="en-US" sz="2100" dirty="0">
                <a:solidFill>
                  <a:schemeClr val="tx1"/>
                </a:solidFill>
              </a:rPr>
              <a:t>Attending at least 80% of the classes</a:t>
            </a:r>
          </a:p>
          <a:p>
            <a:pPr marL="800100" lvl="1" indent="-342900" algn="l">
              <a:buFont typeface="Arial" panose="020B0604020202020204" pitchFamily="34" charset="0"/>
              <a:buChar char="•"/>
            </a:pPr>
            <a:r>
              <a:rPr lang="en-US" sz="2100" dirty="0">
                <a:solidFill>
                  <a:schemeClr val="tx1"/>
                </a:solidFill>
              </a:rPr>
              <a:t>Attending quizzes, presentation sessions and term exams</a:t>
            </a:r>
          </a:p>
          <a:p>
            <a:pPr marL="800100" lvl="1" indent="-342900" algn="l">
              <a:buFont typeface="Arial" panose="020B0604020202020204" pitchFamily="34" charset="0"/>
              <a:buChar char="•"/>
            </a:pPr>
            <a:r>
              <a:rPr lang="en-US" sz="2100" dirty="0">
                <a:solidFill>
                  <a:schemeClr val="tx1"/>
                </a:solidFill>
              </a:rPr>
              <a:t>Submission of the assignments, lab tasks in due time, etc.</a:t>
            </a:r>
          </a:p>
          <a:p>
            <a:pPr lvl="1" algn="l"/>
            <a:endParaRPr lang="en-US" sz="2100" dirty="0">
              <a:solidFill>
                <a:schemeClr val="tx1"/>
              </a:solidFill>
            </a:endParaRPr>
          </a:p>
        </p:txBody>
      </p:sp>
    </p:spTree>
    <p:extLst>
      <p:ext uri="{BB962C8B-B14F-4D97-AF65-F5344CB8AC3E}">
        <p14:creationId xmlns:p14="http://schemas.microsoft.com/office/powerpoint/2010/main" val="24927521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562707"/>
            <a:ext cx="7048604" cy="1308296"/>
          </a:xfrm>
        </p:spPr>
        <p:txBody>
          <a:bodyPr/>
          <a:lstStyle/>
          <a:p>
            <a:r>
              <a:rPr lang="en-US" b="1" dirty="0"/>
              <a:t>Quiz &amp; Assignments</a:t>
            </a:r>
          </a:p>
        </p:txBody>
      </p:sp>
      <p:sp>
        <p:nvSpPr>
          <p:cNvPr id="3" name="Content Placeholder 2">
            <a:extLst>
              <a:ext uri="{FF2B5EF4-FFF2-40B4-BE49-F238E27FC236}">
                <a16:creationId xmlns:a16="http://schemas.microsoft.com/office/drawing/2014/main" id="{775F5B56-963A-424C-9DF3-B314B207CC86}"/>
              </a:ext>
            </a:extLst>
          </p:cNvPr>
          <p:cNvSpPr txBox="1">
            <a:spLocks/>
          </p:cNvSpPr>
          <p:nvPr/>
        </p:nvSpPr>
        <p:spPr>
          <a:xfrm>
            <a:off x="281354" y="2082018"/>
            <a:ext cx="8567223" cy="4051496"/>
          </a:xfrm>
          <a:prstGeom prst="rect">
            <a:avLst/>
          </a:prstGeom>
        </p:spPr>
        <p:txBody>
          <a:bodyPr vert="horz" lIns="91440" tIns="45720" rIns="91440" bIns="45720" rtlCol="0" anchor="ctr">
            <a:no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marL="342900" indent="-342900">
              <a:buClr>
                <a:schemeClr val="tx1"/>
              </a:buClr>
              <a:buFont typeface="Arial" panose="020B0604020202020204" pitchFamily="34" charset="0"/>
              <a:buChar char="•"/>
            </a:pPr>
            <a:r>
              <a:rPr lang="en-US" sz="2400" b="1" dirty="0">
                <a:solidFill>
                  <a:schemeClr val="tx1"/>
                </a:solidFill>
              </a:rPr>
              <a:t>N</a:t>
            </a:r>
            <a:r>
              <a:rPr lang="en-US" sz="2400" dirty="0">
                <a:solidFill>
                  <a:schemeClr val="tx1"/>
                </a:solidFill>
              </a:rPr>
              <a:t> number of quizzes and assignments in a term</a:t>
            </a:r>
          </a:p>
          <a:p>
            <a:pPr marL="342900" indent="-342900">
              <a:buClr>
                <a:schemeClr val="tx1"/>
              </a:buClr>
              <a:buFont typeface="Arial" panose="020B0604020202020204" pitchFamily="34" charset="0"/>
              <a:buChar char="•"/>
            </a:pPr>
            <a:r>
              <a:rPr lang="en-US" sz="2400" b="1" dirty="0">
                <a:solidFill>
                  <a:schemeClr val="tx1"/>
                </a:solidFill>
              </a:rPr>
              <a:t>N-1</a:t>
            </a:r>
            <a:r>
              <a:rPr lang="en-US" sz="2400" dirty="0">
                <a:solidFill>
                  <a:schemeClr val="tx1"/>
                </a:solidFill>
              </a:rPr>
              <a:t> will be counted for the final grading of each term</a:t>
            </a:r>
          </a:p>
          <a:p>
            <a:pPr marL="342900" indent="-342900">
              <a:buClr>
                <a:schemeClr val="tx1"/>
              </a:buClr>
              <a:buFont typeface="Arial" panose="020B0604020202020204" pitchFamily="34" charset="0"/>
              <a:buChar char="•"/>
            </a:pPr>
            <a:endParaRPr lang="en-US" sz="2400" dirty="0">
              <a:solidFill>
                <a:schemeClr val="tx1"/>
              </a:solidFill>
            </a:endParaRPr>
          </a:p>
          <a:p>
            <a:pPr marL="342900" indent="-342900">
              <a:spcAft>
                <a:spcPts val="1200"/>
              </a:spcAft>
              <a:buClr>
                <a:schemeClr val="tx1"/>
              </a:buClr>
              <a:buFont typeface="Arial" panose="020B0604020202020204" pitchFamily="34" charset="0"/>
              <a:buChar char="•"/>
            </a:pPr>
            <a:r>
              <a:rPr lang="en-US" sz="2400" b="1" dirty="0">
                <a:solidFill>
                  <a:schemeClr val="tx1"/>
                </a:solidFill>
              </a:rPr>
              <a:t>Assignment</a:t>
            </a:r>
            <a:r>
              <a:rPr lang="en-US" sz="2400" dirty="0">
                <a:solidFill>
                  <a:schemeClr val="tx1"/>
                </a:solidFill>
              </a:rPr>
              <a:t> </a:t>
            </a:r>
          </a:p>
          <a:p>
            <a:pPr marL="800100" lvl="1" indent="-342900" algn="l">
              <a:buClr>
                <a:schemeClr val="tx1"/>
              </a:buClr>
              <a:buFont typeface="Arial" panose="020B0604020202020204" pitchFamily="34" charset="0"/>
              <a:buChar char="•"/>
            </a:pPr>
            <a:r>
              <a:rPr lang="en-US" sz="2400" dirty="0">
                <a:solidFill>
                  <a:schemeClr val="tx1"/>
                </a:solidFill>
              </a:rPr>
              <a:t>You should not miss any deadline.</a:t>
            </a:r>
          </a:p>
          <a:p>
            <a:pPr marL="800100" lvl="1" indent="-342900" algn="l">
              <a:spcAft>
                <a:spcPts val="600"/>
              </a:spcAft>
              <a:buClr>
                <a:schemeClr val="tx1"/>
              </a:buClr>
              <a:buFont typeface="Arial" panose="020B0604020202020204" pitchFamily="34" charset="0"/>
              <a:buChar char="•"/>
            </a:pPr>
            <a:r>
              <a:rPr lang="en-US" sz="2400" dirty="0">
                <a:solidFill>
                  <a:schemeClr val="tx1"/>
                </a:solidFill>
              </a:rPr>
              <a:t>50% marks will be deducted for each day in case of late submission</a:t>
            </a:r>
          </a:p>
          <a:p>
            <a:pPr marL="342900" indent="-342900">
              <a:spcAft>
                <a:spcPts val="1200"/>
              </a:spcAft>
              <a:buClr>
                <a:schemeClr val="tx1"/>
              </a:buClr>
              <a:buFont typeface="Arial" panose="020B0604020202020204" pitchFamily="34" charset="0"/>
              <a:buChar char="•"/>
            </a:pPr>
            <a:r>
              <a:rPr lang="en-US" sz="2400" b="1" dirty="0">
                <a:solidFill>
                  <a:schemeClr val="tx1"/>
                </a:solidFill>
              </a:rPr>
              <a:t>Quiz</a:t>
            </a:r>
          </a:p>
          <a:p>
            <a:pPr lvl="1" algn="l">
              <a:buFont typeface="Symbol" pitchFamily="18" charset="2"/>
              <a:buChar char="-"/>
            </a:pPr>
            <a:r>
              <a:rPr lang="en-US" sz="2400" dirty="0">
                <a:solidFill>
                  <a:schemeClr val="tx1"/>
                </a:solidFill>
              </a:rPr>
              <a:t>No request will be entertained if you miss any quiz.</a:t>
            </a:r>
          </a:p>
        </p:txBody>
      </p:sp>
    </p:spTree>
    <p:extLst>
      <p:ext uri="{BB962C8B-B14F-4D97-AF65-F5344CB8AC3E}">
        <p14:creationId xmlns:p14="http://schemas.microsoft.com/office/powerpoint/2010/main" val="23461366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fade">
                                      <p:cBhvr>
                                        <p:cTn id="15" dur="500"/>
                                        <p:tgtEl>
                                          <p:spTgt spid="3">
                                            <p:txEl>
                                              <p:pRg st="4" end="4"/>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5" end="5"/>
                                            </p:txEl>
                                          </p:spTgt>
                                        </p:tgtEl>
                                        <p:attrNameLst>
                                          <p:attrName>style.visibility</p:attrName>
                                        </p:attrNameLst>
                                      </p:cBhvr>
                                      <p:to>
                                        <p:strVal val="visible"/>
                                      </p:to>
                                    </p:set>
                                    <p:animEffect transition="in" filter="fade">
                                      <p:cBhvr>
                                        <p:cTn id="18" dur="500"/>
                                        <p:tgtEl>
                                          <p:spTgt spid="3">
                                            <p:txEl>
                                              <p:pRg st="5" end="5"/>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Effect transition="in" filter="fade">
                                      <p:cBhvr>
                                        <p:cTn id="21" dur="500"/>
                                        <p:tgtEl>
                                          <p:spTgt spid="3">
                                            <p:txEl>
                                              <p:pRg st="6" end="6"/>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7" end="7"/>
                                            </p:txEl>
                                          </p:spTgt>
                                        </p:tgtEl>
                                        <p:attrNameLst>
                                          <p:attrName>style.visibility</p:attrName>
                                        </p:attrNameLst>
                                      </p:cBhvr>
                                      <p:to>
                                        <p:strVal val="visible"/>
                                      </p:to>
                                    </p:set>
                                    <p:animEffect transition="in" filter="fade">
                                      <p:cBhvr>
                                        <p:cTn id="24"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562707"/>
            <a:ext cx="7048604" cy="1308296"/>
          </a:xfrm>
        </p:spPr>
        <p:txBody>
          <a:bodyPr/>
          <a:lstStyle/>
          <a:p>
            <a:r>
              <a:rPr lang="en-US" b="1" dirty="0"/>
              <a:t>Final Project</a:t>
            </a:r>
          </a:p>
        </p:txBody>
      </p:sp>
      <p:sp>
        <p:nvSpPr>
          <p:cNvPr id="3" name="Content Placeholder 2">
            <a:extLst>
              <a:ext uri="{FF2B5EF4-FFF2-40B4-BE49-F238E27FC236}">
                <a16:creationId xmlns:a16="http://schemas.microsoft.com/office/drawing/2014/main" id="{3DF97788-5384-40FF-9B9D-EC8B9FEB7F82}"/>
              </a:ext>
            </a:extLst>
          </p:cNvPr>
          <p:cNvSpPr txBox="1">
            <a:spLocks/>
          </p:cNvSpPr>
          <p:nvPr/>
        </p:nvSpPr>
        <p:spPr>
          <a:xfrm>
            <a:off x="295422" y="2194559"/>
            <a:ext cx="8595359" cy="3910819"/>
          </a:xfrm>
          <a:prstGeom prst="rect">
            <a:avLst/>
          </a:prstGeom>
        </p:spPr>
        <p:txBody>
          <a:bodyPr vert="horz" lIns="91440" tIns="45720" rIns="91440" bIns="45720" rtlCol="0" anchor="ctr">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a:spcAft>
                <a:spcPts val="1200"/>
              </a:spcAft>
            </a:pPr>
            <a:r>
              <a:rPr lang="en-US" sz="1900" dirty="0">
                <a:solidFill>
                  <a:schemeClr val="tx1"/>
                </a:solidFill>
              </a:rPr>
              <a:t>You will be assigned a group project at the end of the course which will contribute 50-100% of the </a:t>
            </a:r>
            <a:r>
              <a:rPr lang="en-US" sz="1900" b="1" dirty="0">
                <a:solidFill>
                  <a:schemeClr val="tx1"/>
                </a:solidFill>
              </a:rPr>
              <a:t>final grade</a:t>
            </a:r>
          </a:p>
          <a:p>
            <a:pPr>
              <a:spcAft>
                <a:spcPts val="1200"/>
              </a:spcAft>
            </a:pPr>
            <a:r>
              <a:rPr lang="en-US" sz="1900" dirty="0">
                <a:solidFill>
                  <a:schemeClr val="tx1"/>
                </a:solidFill>
              </a:rPr>
              <a:t>Group Members: Min :3 , Max : 4</a:t>
            </a:r>
            <a:endParaRPr lang="en-US" sz="1900" b="1" dirty="0">
              <a:solidFill>
                <a:schemeClr val="tx1"/>
              </a:solidFill>
            </a:endParaRPr>
          </a:p>
          <a:p>
            <a:pPr>
              <a:spcAft>
                <a:spcPts val="1200"/>
              </a:spcAft>
            </a:pPr>
            <a:endParaRPr lang="en-US" sz="1900" b="1" dirty="0">
              <a:solidFill>
                <a:schemeClr val="tx1"/>
              </a:solidFill>
            </a:endParaRPr>
          </a:p>
          <a:p>
            <a:pPr>
              <a:spcAft>
                <a:spcPts val="1200"/>
              </a:spcAft>
            </a:pPr>
            <a:r>
              <a:rPr lang="en-US" sz="1900" b="1" dirty="0">
                <a:solidFill>
                  <a:schemeClr val="tx1"/>
                </a:solidFill>
              </a:rPr>
              <a:t>*** Proposal Submission</a:t>
            </a:r>
            <a:r>
              <a:rPr lang="en-US" sz="1900" dirty="0">
                <a:solidFill>
                  <a:schemeClr val="tx1"/>
                </a:solidFill>
              </a:rPr>
              <a:t>: Within  5</a:t>
            </a:r>
            <a:r>
              <a:rPr lang="en-US" sz="1900" baseline="30000" dirty="0">
                <a:solidFill>
                  <a:schemeClr val="tx1"/>
                </a:solidFill>
              </a:rPr>
              <a:t>th</a:t>
            </a:r>
            <a:r>
              <a:rPr lang="en-US" sz="1900" dirty="0">
                <a:solidFill>
                  <a:schemeClr val="tx1"/>
                </a:solidFill>
              </a:rPr>
              <a:t>    week of midterm</a:t>
            </a:r>
          </a:p>
          <a:p>
            <a:pPr>
              <a:spcAft>
                <a:spcPts val="1200"/>
              </a:spcAft>
            </a:pPr>
            <a:r>
              <a:rPr lang="en-US" sz="1900" b="1" dirty="0">
                <a:solidFill>
                  <a:schemeClr val="tx1"/>
                </a:solidFill>
              </a:rPr>
              <a:t>*** Prototype Submission</a:t>
            </a:r>
            <a:r>
              <a:rPr lang="en-US" sz="1900" dirty="0">
                <a:solidFill>
                  <a:schemeClr val="tx1"/>
                </a:solidFill>
              </a:rPr>
              <a:t>: Within  9</a:t>
            </a:r>
            <a:r>
              <a:rPr lang="en-US" sz="1900" baseline="30000" dirty="0">
                <a:solidFill>
                  <a:schemeClr val="tx1"/>
                </a:solidFill>
              </a:rPr>
              <a:t>th</a:t>
            </a:r>
            <a:r>
              <a:rPr lang="en-US" sz="1900" dirty="0">
                <a:solidFill>
                  <a:schemeClr val="tx1"/>
                </a:solidFill>
              </a:rPr>
              <a:t>   week</a:t>
            </a:r>
          </a:p>
          <a:p>
            <a:pPr>
              <a:spcAft>
                <a:spcPts val="1200"/>
              </a:spcAft>
            </a:pPr>
            <a:r>
              <a:rPr lang="en-US" sz="1900" b="1" dirty="0">
                <a:solidFill>
                  <a:schemeClr val="tx1"/>
                </a:solidFill>
              </a:rPr>
              <a:t>*** Submission Deadline</a:t>
            </a:r>
            <a:r>
              <a:rPr lang="en-US" sz="1900" dirty="0">
                <a:solidFill>
                  <a:schemeClr val="tx1"/>
                </a:solidFill>
              </a:rPr>
              <a:t>: week after the final term</a:t>
            </a:r>
          </a:p>
          <a:p>
            <a:pPr>
              <a:spcAft>
                <a:spcPts val="1200"/>
              </a:spcAft>
            </a:pPr>
            <a:r>
              <a:rPr lang="en-US" sz="1900" dirty="0">
                <a:solidFill>
                  <a:schemeClr val="tx1"/>
                </a:solidFill>
              </a:rPr>
              <a:t>(Exact dates will be announced later)</a:t>
            </a:r>
          </a:p>
        </p:txBody>
      </p:sp>
    </p:spTree>
    <p:extLst>
      <p:ext uri="{BB962C8B-B14F-4D97-AF65-F5344CB8AC3E}">
        <p14:creationId xmlns:p14="http://schemas.microsoft.com/office/powerpoint/2010/main" val="15367716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562707"/>
            <a:ext cx="7048604" cy="1308296"/>
          </a:xfrm>
        </p:spPr>
        <p:txBody>
          <a:bodyPr/>
          <a:lstStyle/>
          <a:p>
            <a:r>
              <a:rPr lang="en-US" b="1" dirty="0"/>
              <a:t>Classroom Policies</a:t>
            </a:r>
          </a:p>
        </p:txBody>
      </p:sp>
      <p:sp>
        <p:nvSpPr>
          <p:cNvPr id="3" name="Content Placeholder 2">
            <a:extLst>
              <a:ext uri="{FF2B5EF4-FFF2-40B4-BE49-F238E27FC236}">
                <a16:creationId xmlns:a16="http://schemas.microsoft.com/office/drawing/2014/main" id="{69A84904-A6CA-4B27-93AC-D3C6DE126B56}"/>
              </a:ext>
            </a:extLst>
          </p:cNvPr>
          <p:cNvSpPr txBox="1">
            <a:spLocks/>
          </p:cNvSpPr>
          <p:nvPr/>
        </p:nvSpPr>
        <p:spPr>
          <a:xfrm>
            <a:off x="281354" y="2124221"/>
            <a:ext cx="8609427" cy="4065564"/>
          </a:xfrm>
          <a:prstGeom prst="rect">
            <a:avLst/>
          </a:prstGeom>
        </p:spPr>
        <p:txBody>
          <a:bodyPr vert="horz" lIns="91440" tIns="45720" rIns="91440" bIns="45720" rtlCol="0" anchor="ctr">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marL="285750" indent="-285750">
              <a:buFont typeface="Arial" panose="020B0604020202020204" pitchFamily="34" charset="0"/>
              <a:buChar char="•"/>
            </a:pPr>
            <a:r>
              <a:rPr lang="en-US" sz="2000" b="1" dirty="0">
                <a:solidFill>
                  <a:schemeClr val="tx1"/>
                </a:solidFill>
              </a:rPr>
              <a:t>Must</a:t>
            </a:r>
            <a:r>
              <a:rPr lang="en-US" sz="2000" b="1" i="1" dirty="0">
                <a:solidFill>
                  <a:schemeClr val="tx1"/>
                </a:solidFill>
              </a:rPr>
              <a:t> </a:t>
            </a:r>
            <a:r>
              <a:rPr lang="en-US" sz="2000" dirty="0">
                <a:solidFill>
                  <a:schemeClr val="tx1"/>
                </a:solidFill>
              </a:rPr>
              <a:t>be present inside the class in due time </a:t>
            </a:r>
          </a:p>
          <a:p>
            <a:pPr marL="285750" indent="-285750">
              <a:buFont typeface="Arial" panose="020B0604020202020204" pitchFamily="34" charset="0"/>
              <a:buChar char="•"/>
            </a:pPr>
            <a:r>
              <a:rPr lang="en-US" sz="2000" b="1" dirty="0">
                <a:solidFill>
                  <a:schemeClr val="tx1"/>
                </a:solidFill>
                <a:ea typeface="ＭＳ Ｐゴシック" pitchFamily="34" charset="-128"/>
              </a:rPr>
              <a:t>Late in Class</a:t>
            </a:r>
            <a:r>
              <a:rPr lang="en-US" sz="2000" dirty="0">
                <a:solidFill>
                  <a:schemeClr val="tx1"/>
                </a:solidFill>
                <a:ea typeface="ＭＳ Ｐゴシック" pitchFamily="34" charset="-128"/>
              </a:rPr>
              <a:t>: max 10 minutes, after that you will not be able to enter into the classroom.</a:t>
            </a:r>
            <a:endParaRPr lang="en-US" sz="2000" dirty="0">
              <a:solidFill>
                <a:schemeClr val="tx1"/>
              </a:solidFill>
            </a:endParaRPr>
          </a:p>
          <a:p>
            <a:pPr marL="285750" indent="-285750">
              <a:buFont typeface="Arial" panose="020B0604020202020204" pitchFamily="34" charset="0"/>
              <a:buChar char="•"/>
            </a:pPr>
            <a:r>
              <a:rPr lang="en-US" sz="2000" b="1" dirty="0">
                <a:solidFill>
                  <a:schemeClr val="tx1"/>
                </a:solidFill>
              </a:rPr>
              <a:t>Class Break</a:t>
            </a:r>
            <a:r>
              <a:rPr lang="en-US" sz="2000" dirty="0">
                <a:solidFill>
                  <a:schemeClr val="tx1"/>
                </a:solidFill>
              </a:rPr>
              <a:t>: I would prefer giving a break in the middle of the class.</a:t>
            </a:r>
          </a:p>
          <a:p>
            <a:pPr marL="285750" indent="-285750">
              <a:buFont typeface="Arial" panose="020B0604020202020204" pitchFamily="34" charset="0"/>
              <a:buChar char="•"/>
            </a:pPr>
            <a:r>
              <a:rPr lang="en-US" sz="2000" dirty="0">
                <a:solidFill>
                  <a:schemeClr val="tx1"/>
                </a:solidFill>
              </a:rPr>
              <a:t>Every class will start with a question-answer session about the last lecture. So students must be prepared with the contents and exercises from the last lecture.</a:t>
            </a:r>
          </a:p>
          <a:p>
            <a:pPr marL="285750" indent="-285750">
              <a:buFont typeface="Arial" panose="020B0604020202020204" pitchFamily="34" charset="0"/>
              <a:buChar char="•"/>
            </a:pPr>
            <a:r>
              <a:rPr lang="en-US" sz="2000" dirty="0">
                <a:solidFill>
                  <a:schemeClr val="tx1"/>
                </a:solidFill>
              </a:rPr>
              <a:t>Students are suggested to ask questions during or after the lecture.</a:t>
            </a:r>
          </a:p>
          <a:p>
            <a:pPr marL="285750" indent="-285750">
              <a:buFont typeface="Arial" panose="020B0604020202020204" pitchFamily="34" charset="0"/>
              <a:buChar char="•"/>
            </a:pPr>
            <a:r>
              <a:rPr lang="en-US" sz="2000" dirty="0">
                <a:solidFill>
                  <a:schemeClr val="tx1"/>
                </a:solidFill>
              </a:rPr>
              <a:t>Do not hesitate to ask </a:t>
            </a:r>
            <a:r>
              <a:rPr lang="en-US" sz="2000" b="1" dirty="0">
                <a:solidFill>
                  <a:schemeClr val="tx1"/>
                </a:solidFill>
              </a:rPr>
              <a:t>any question any number of time</a:t>
            </a:r>
            <a:r>
              <a:rPr lang="en-US" sz="2000" dirty="0">
                <a:solidFill>
                  <a:schemeClr val="tx1"/>
                </a:solidFill>
              </a:rPr>
              <a:t> about the lecture</a:t>
            </a:r>
          </a:p>
          <a:p>
            <a:endParaRPr lang="en-US" sz="2000" i="1" dirty="0">
              <a:solidFill>
                <a:schemeClr val="tx1"/>
              </a:solidFill>
            </a:endParaRPr>
          </a:p>
          <a:p>
            <a:r>
              <a:rPr lang="en-US" sz="2000" i="1" dirty="0">
                <a:solidFill>
                  <a:schemeClr val="tx1"/>
                </a:solidFill>
              </a:rPr>
              <a:t>*** Additional/bonus marks</a:t>
            </a:r>
            <a:r>
              <a:rPr lang="en-US" sz="2000" dirty="0">
                <a:solidFill>
                  <a:schemeClr val="tx1"/>
                </a:solidFill>
              </a:rPr>
              <a:t> may be given to any </a:t>
            </a:r>
            <a:r>
              <a:rPr lang="en-US" sz="2000" i="1" dirty="0">
                <a:solidFill>
                  <a:schemeClr val="tx1"/>
                </a:solidFill>
              </a:rPr>
              <a:t>good performances</a:t>
            </a:r>
            <a:r>
              <a:rPr lang="en-US" sz="2000" dirty="0">
                <a:solidFill>
                  <a:schemeClr val="tx1"/>
                </a:solidFill>
              </a:rPr>
              <a:t> during the class.</a:t>
            </a:r>
          </a:p>
        </p:txBody>
      </p:sp>
    </p:spTree>
    <p:extLst>
      <p:ext uri="{BB962C8B-B14F-4D97-AF65-F5344CB8AC3E}">
        <p14:creationId xmlns:p14="http://schemas.microsoft.com/office/powerpoint/2010/main" val="2621991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animEffect transition="in" filter="fade">
                                      <p:cBhvr>
                                        <p:cTn id="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Lecture Outline</a:t>
            </a:r>
          </a:p>
        </p:txBody>
      </p:sp>
      <p:sp>
        <p:nvSpPr>
          <p:cNvPr id="3" name="Subtitle 2"/>
          <p:cNvSpPr>
            <a:spLocks noGrp="1"/>
          </p:cNvSpPr>
          <p:nvPr>
            <p:ph type="subTitle" idx="1"/>
          </p:nvPr>
        </p:nvSpPr>
        <p:spPr>
          <a:xfrm>
            <a:off x="486697" y="2363927"/>
            <a:ext cx="7754112" cy="3446029"/>
          </a:xfrm>
        </p:spPr>
        <p:txBody>
          <a:bodyPr>
            <a:normAutofit/>
          </a:bodyPr>
          <a:lstStyle/>
          <a:p>
            <a:pPr marL="457200" indent="-457200">
              <a:buFont typeface="Arial" panose="020B0604020202020204" pitchFamily="34" charset="0"/>
              <a:buChar char="•"/>
            </a:pPr>
            <a:r>
              <a:rPr lang="en-US" sz="2400" dirty="0">
                <a:solidFill>
                  <a:schemeClr val="tx1"/>
                </a:solidFill>
              </a:rPr>
              <a:t>Vision, Mission &amp; Goals of AIUB</a:t>
            </a:r>
          </a:p>
          <a:p>
            <a:pPr marL="457200" indent="-457200">
              <a:buFont typeface="Arial" panose="020B0604020202020204" pitchFamily="34" charset="0"/>
              <a:buChar char="•"/>
            </a:pPr>
            <a:r>
              <a:rPr lang="en-US" sz="2400" dirty="0">
                <a:solidFill>
                  <a:schemeClr val="tx1"/>
                </a:solidFill>
              </a:rPr>
              <a:t>Vision, Mission &amp; Goals of CS</a:t>
            </a:r>
          </a:p>
          <a:p>
            <a:pPr marL="457200" indent="-457200">
              <a:buFont typeface="Arial" panose="020B0604020202020204" pitchFamily="34" charset="0"/>
              <a:buChar char="•"/>
            </a:pPr>
            <a:r>
              <a:rPr lang="en-US" sz="2400" dirty="0">
                <a:solidFill>
                  <a:schemeClr val="tx1"/>
                </a:solidFill>
              </a:rPr>
              <a:t>The Instructor</a:t>
            </a:r>
          </a:p>
          <a:p>
            <a:pPr marL="457200" indent="-457200">
              <a:buFont typeface="Arial" panose="020B0604020202020204" pitchFamily="34" charset="0"/>
              <a:buChar char="•"/>
            </a:pPr>
            <a:r>
              <a:rPr lang="en-US" sz="2400" dirty="0">
                <a:solidFill>
                  <a:schemeClr val="tx1"/>
                </a:solidFill>
              </a:rPr>
              <a:t>The Course</a:t>
            </a:r>
          </a:p>
          <a:p>
            <a:pPr marL="457200" indent="-457200">
              <a:buFont typeface="Arial" panose="020B0604020202020204" pitchFamily="34" charset="0"/>
              <a:buChar char="•"/>
            </a:pPr>
            <a:r>
              <a:rPr lang="en-US" sz="2400" dirty="0">
                <a:solidFill>
                  <a:schemeClr val="tx1"/>
                </a:solidFill>
              </a:rPr>
              <a:t>Books &amp; References</a:t>
            </a:r>
          </a:p>
          <a:p>
            <a:pPr marL="457200" indent="-457200">
              <a:buFont typeface="Arial" panose="020B0604020202020204" pitchFamily="34" charset="0"/>
              <a:buChar char="•"/>
            </a:pPr>
            <a:r>
              <a:rPr lang="en-US" sz="2400" dirty="0">
                <a:solidFill>
                  <a:schemeClr val="tx1"/>
                </a:solidFill>
              </a:rPr>
              <a:t>Evaluation Criteria's</a:t>
            </a:r>
          </a:p>
          <a:p>
            <a:pPr marL="457200" indent="-457200">
              <a:buFont typeface="Arial" panose="020B0604020202020204" pitchFamily="34" charset="0"/>
              <a:buChar char="•"/>
            </a:pPr>
            <a:r>
              <a:rPr lang="en-US" sz="2400" dirty="0">
                <a:solidFill>
                  <a:schemeClr val="tx1"/>
                </a:solidFill>
              </a:rPr>
              <a:t>Class Policies</a:t>
            </a:r>
          </a:p>
          <a:p>
            <a:pPr marL="457200" indent="-457200">
              <a:buFont typeface="Arial" panose="020B0604020202020204" pitchFamily="34" charset="0"/>
              <a:buChar char="•"/>
            </a:pPr>
            <a:r>
              <a:rPr lang="en-US" sz="2400" dirty="0">
                <a:solidFill>
                  <a:schemeClr val="tx1"/>
                </a:solidFill>
              </a:rPr>
              <a:t>Grading Policies &amp; General Info.</a:t>
            </a:r>
          </a:p>
          <a:p>
            <a:pPr marL="457200" indent="-457200">
              <a:buFont typeface="Arial" panose="020B0604020202020204" pitchFamily="34" charset="0"/>
              <a:buChar char="•"/>
            </a:pPr>
            <a:r>
              <a:rPr lang="en-US" sz="2400" dirty="0">
                <a:solidFill>
                  <a:schemeClr val="tx1"/>
                </a:solidFill>
              </a:rPr>
              <a:t>Consultation</a:t>
            </a:r>
          </a:p>
          <a:p>
            <a:pPr marL="342900" indent="-342900">
              <a:buFont typeface="Arial" panose="020B0604020202020204" pitchFamily="34" charset="0"/>
              <a:buChar char="•"/>
            </a:pPr>
            <a:endParaRPr lang="en-US" dirty="0">
              <a:solidFill>
                <a:schemeClr val="tx1"/>
              </a:solidFill>
            </a:endParaRPr>
          </a:p>
          <a:p>
            <a:pPr marL="342900" indent="-342900">
              <a:buFont typeface="Arial" panose="020B0604020202020204" pitchFamily="34" charset="0"/>
              <a:buChar char="•"/>
            </a:pPr>
            <a:endParaRPr lang="en-US" dirty="0">
              <a:solidFill>
                <a:schemeClr val="tx1"/>
              </a:solidFill>
            </a:endParaRPr>
          </a:p>
        </p:txBody>
      </p:sp>
    </p:spTree>
    <p:extLst>
      <p:ext uri="{BB962C8B-B14F-4D97-AF65-F5344CB8AC3E}">
        <p14:creationId xmlns:p14="http://schemas.microsoft.com/office/powerpoint/2010/main" val="4248740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562707"/>
            <a:ext cx="7048604" cy="1308296"/>
          </a:xfrm>
        </p:spPr>
        <p:txBody>
          <a:bodyPr/>
          <a:lstStyle/>
          <a:p>
            <a:r>
              <a:rPr lang="en-US" b="1" dirty="0"/>
              <a:t>Classroom Policies: Attendance</a:t>
            </a:r>
          </a:p>
        </p:txBody>
      </p:sp>
      <p:sp>
        <p:nvSpPr>
          <p:cNvPr id="3" name="Content Placeholder 2">
            <a:extLst>
              <a:ext uri="{FF2B5EF4-FFF2-40B4-BE49-F238E27FC236}">
                <a16:creationId xmlns:a16="http://schemas.microsoft.com/office/drawing/2014/main" id="{894F2B38-7191-4CD6-97D9-14581F416F18}"/>
              </a:ext>
            </a:extLst>
          </p:cNvPr>
          <p:cNvSpPr txBox="1">
            <a:spLocks/>
          </p:cNvSpPr>
          <p:nvPr/>
        </p:nvSpPr>
        <p:spPr>
          <a:xfrm>
            <a:off x="281355" y="2180491"/>
            <a:ext cx="8539088" cy="3840481"/>
          </a:xfrm>
          <a:prstGeom prst="rect">
            <a:avLst/>
          </a:prstGeom>
        </p:spPr>
        <p:txBody>
          <a:bodyPr vert="horz" lIns="91440" tIns="45720" rIns="91440" bIns="45720" rtlCol="0" anchor="ctr">
            <a:normAutofit fontScale="92500" lnSpcReduction="10000"/>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marL="285750" indent="-285750">
              <a:buFont typeface="Arial" panose="020B0604020202020204" pitchFamily="34" charset="0"/>
              <a:buChar char="•"/>
            </a:pPr>
            <a:r>
              <a:rPr lang="en-US" sz="2400" dirty="0">
                <a:solidFill>
                  <a:schemeClr val="tx1"/>
                </a:solidFill>
                <a:ea typeface="ＭＳ Ｐゴシック" pitchFamily="34" charset="-128"/>
              </a:rPr>
              <a:t>At least 80% presence is required by the student. Absent classes must be defended by the student through application and proper documentation to the course teacher. </a:t>
            </a:r>
          </a:p>
          <a:p>
            <a:pPr marL="285750" indent="-285750">
              <a:buFont typeface="Arial" panose="020B0604020202020204" pitchFamily="34" charset="0"/>
              <a:buChar char="•"/>
            </a:pPr>
            <a:r>
              <a:rPr lang="en-US" sz="2400" dirty="0">
                <a:solidFill>
                  <a:schemeClr val="tx1"/>
                </a:solidFill>
                <a:ea typeface="ＭＳ Ｐゴシック" pitchFamily="34" charset="-128"/>
              </a:rPr>
              <a:t>Single absences or absences within 20% range will be judged by the course teacher. </a:t>
            </a:r>
          </a:p>
          <a:p>
            <a:pPr marL="285750" indent="-285750">
              <a:buFont typeface="Arial" panose="020B0604020202020204" pitchFamily="34" charset="0"/>
              <a:buChar char="•"/>
            </a:pPr>
            <a:r>
              <a:rPr lang="en-US" sz="2400" dirty="0">
                <a:solidFill>
                  <a:schemeClr val="tx1"/>
                </a:solidFill>
                <a:ea typeface="ＭＳ Ｐゴシック" pitchFamily="34" charset="-128"/>
              </a:rPr>
              <a:t>Long absences/irregular presence/absences out of 20% range must go through application procedures via department Head (+ probation office, if student is in probation) to attend the following classes.</a:t>
            </a:r>
          </a:p>
          <a:p>
            <a:pPr marL="285750" indent="-285750">
              <a:buFont typeface="Arial" panose="020B0604020202020204" pitchFamily="34" charset="0"/>
              <a:buChar char="•"/>
            </a:pPr>
            <a:r>
              <a:rPr lang="en-US" sz="2400" dirty="0">
                <a:solidFill>
                  <a:schemeClr val="tx1"/>
                </a:solidFill>
                <a:ea typeface="ＭＳ Ｐゴシック" pitchFamily="34" charset="-128"/>
              </a:rPr>
              <a:t>Acceptance of an application for absence only gives permission to attend the following classes. This might still result in deduction of marks (for attendance) which will be judged by the course teacher.</a:t>
            </a:r>
          </a:p>
          <a:p>
            <a:pPr marL="285750" indent="-285750">
              <a:buFont typeface="Arial" panose="020B0604020202020204" pitchFamily="34" charset="0"/>
              <a:buChar char="•"/>
            </a:pPr>
            <a:r>
              <a:rPr lang="en-US" sz="2400" b="1" dirty="0">
                <a:solidFill>
                  <a:schemeClr val="tx1"/>
                </a:solidFill>
                <a:ea typeface="ＭＳ Ｐゴシック" pitchFamily="34" charset="-128"/>
              </a:rPr>
              <a:t>Informing regarding Absence</a:t>
            </a:r>
            <a:r>
              <a:rPr lang="en-US" sz="2400" dirty="0">
                <a:solidFill>
                  <a:schemeClr val="tx1"/>
                </a:solidFill>
                <a:ea typeface="ＭＳ Ｐゴシック" pitchFamily="34" charset="-128"/>
              </a:rPr>
              <a:t>: Must be informed  through email. </a:t>
            </a:r>
          </a:p>
        </p:txBody>
      </p:sp>
    </p:spTree>
    <p:extLst>
      <p:ext uri="{BB962C8B-B14F-4D97-AF65-F5344CB8AC3E}">
        <p14:creationId xmlns:p14="http://schemas.microsoft.com/office/powerpoint/2010/main" val="12141176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562707"/>
            <a:ext cx="7048604" cy="1308296"/>
          </a:xfrm>
        </p:spPr>
        <p:txBody>
          <a:bodyPr/>
          <a:lstStyle/>
          <a:p>
            <a:r>
              <a:rPr lang="en-US" b="1" dirty="0"/>
              <a:t>Classroom Policies: Inside the Classroom</a:t>
            </a:r>
          </a:p>
        </p:txBody>
      </p:sp>
      <p:sp>
        <p:nvSpPr>
          <p:cNvPr id="4" name="Content Placeholder 2">
            <a:extLst>
              <a:ext uri="{FF2B5EF4-FFF2-40B4-BE49-F238E27FC236}">
                <a16:creationId xmlns:a16="http://schemas.microsoft.com/office/drawing/2014/main" id="{46701596-B5C1-48A1-8E13-80262D2774DE}"/>
              </a:ext>
            </a:extLst>
          </p:cNvPr>
          <p:cNvSpPr txBox="1">
            <a:spLocks/>
          </p:cNvSpPr>
          <p:nvPr/>
        </p:nvSpPr>
        <p:spPr>
          <a:xfrm>
            <a:off x="295422" y="2236762"/>
            <a:ext cx="8553155" cy="3812345"/>
          </a:xfrm>
          <a:prstGeom prst="rect">
            <a:avLst/>
          </a:prstGeom>
        </p:spPr>
        <p:txBody>
          <a:bodyPr vert="horz" lIns="91440" tIns="45720" rIns="91440" bIns="45720" rtlCol="0" anchor="ctr">
            <a:normAutofit fontScale="92500" lnSpcReduction="10000"/>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171450" marR="0" lvl="0" indent="-171450" algn="l" defTabSz="685800" rtl="0" eaLnBrk="1" fontAlgn="auto" latinLnBrk="0" hangingPunct="1">
              <a:lnSpc>
                <a:spcPct val="90000"/>
              </a:lnSpc>
              <a:spcBef>
                <a:spcPts val="600"/>
              </a:spcBef>
              <a:spcAft>
                <a:spcPts val="60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ysClr val="windowText" lastClr="000000"/>
                </a:solidFill>
                <a:effectLst/>
                <a:uLnTx/>
                <a:uFillTx/>
                <a:latin typeface="Calibri" panose="020F0502020204030204"/>
                <a:ea typeface="+mn-ea"/>
                <a:cs typeface="+mn-cs"/>
              </a:rPr>
              <a:t>You do not need to ask permission to go out or come inside the class. </a:t>
            </a:r>
            <a:r>
              <a:rPr kumimoji="0" lang="en-US" sz="2000" b="1" i="0" u="none" strike="noStrike" kern="1200" cap="none" spc="0" normalizeH="0" baseline="0" noProof="0" dirty="0">
                <a:ln>
                  <a:noFill/>
                </a:ln>
                <a:solidFill>
                  <a:sysClr val="windowText" lastClr="000000"/>
                </a:solidFill>
                <a:effectLst/>
                <a:uLnTx/>
                <a:uFillTx/>
                <a:latin typeface="Calibri" panose="020F0502020204030204"/>
                <a:ea typeface="+mn-ea"/>
                <a:cs typeface="+mn-cs"/>
              </a:rPr>
              <a:t>Just try to keep it quiet</a:t>
            </a:r>
          </a:p>
          <a:p>
            <a:pPr marL="171450" marR="0" lvl="0" indent="-171450" algn="l" defTabSz="685800" rtl="0" eaLnBrk="1" fontAlgn="auto" latinLnBrk="0" hangingPunct="1">
              <a:lnSpc>
                <a:spcPct val="90000"/>
              </a:lnSpc>
              <a:spcBef>
                <a:spcPts val="600"/>
              </a:spcBef>
              <a:spcAft>
                <a:spcPts val="60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ysClr val="windowText" lastClr="000000"/>
                </a:solidFill>
                <a:effectLst/>
                <a:uLnTx/>
                <a:uFillTx/>
                <a:latin typeface="Calibri" panose="020F0502020204030204"/>
                <a:ea typeface="+mn-ea"/>
                <a:cs typeface="+mn-cs"/>
              </a:rPr>
              <a:t>You need not stand to talk with me</a:t>
            </a:r>
            <a:endParaRPr kumimoji="0" lang="en-US" sz="2000" b="1" i="0" u="none" strike="noStrike" kern="1200" cap="none" spc="0" normalizeH="0" baseline="0" noProof="0" dirty="0">
              <a:ln>
                <a:noFill/>
              </a:ln>
              <a:solidFill>
                <a:sysClr val="windowText" lastClr="000000"/>
              </a:solidFill>
              <a:effectLst/>
              <a:uLnTx/>
              <a:uFillTx/>
              <a:latin typeface="Calibri" panose="020F0502020204030204"/>
              <a:ea typeface="+mn-ea"/>
              <a:cs typeface="+mn-cs"/>
            </a:endParaRPr>
          </a:p>
          <a:p>
            <a:pPr marL="171450" marR="0" lvl="0" indent="-171450" algn="l" defTabSz="685800" rtl="0" eaLnBrk="1" fontAlgn="auto" latinLnBrk="0" hangingPunct="1">
              <a:lnSpc>
                <a:spcPct val="90000"/>
              </a:lnSpc>
              <a:spcBef>
                <a:spcPts val="600"/>
              </a:spcBef>
              <a:spcAft>
                <a:spcPts val="60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ysClr val="windowText" lastClr="000000"/>
                </a:solidFill>
                <a:effectLst/>
                <a:uLnTx/>
                <a:uFillTx/>
                <a:latin typeface="Calibri" panose="020F0502020204030204"/>
                <a:ea typeface="+mn-ea"/>
                <a:cs typeface="+mn-cs"/>
              </a:rPr>
              <a:t>Your cellphone should be in silent mode during the class hours</a:t>
            </a:r>
          </a:p>
          <a:p>
            <a:pPr marL="171450" marR="0" lvl="0" indent="-171450" algn="l" defTabSz="685800" rtl="0" eaLnBrk="1" fontAlgn="auto" latinLnBrk="0" hangingPunct="1">
              <a:lnSpc>
                <a:spcPct val="90000"/>
              </a:lnSpc>
              <a:spcBef>
                <a:spcPts val="600"/>
              </a:spcBef>
              <a:spcAft>
                <a:spcPts val="60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ysClr val="windowText" lastClr="000000"/>
                </a:solidFill>
                <a:effectLst/>
                <a:uLnTx/>
                <a:uFillTx/>
                <a:latin typeface="Calibri" panose="020F0502020204030204"/>
                <a:ea typeface="+mn-ea"/>
                <a:cs typeface="+mn-cs"/>
              </a:rPr>
              <a:t>No call receiving or calling inside the class room.</a:t>
            </a:r>
          </a:p>
          <a:p>
            <a:pPr marL="171450" marR="0" lvl="0" indent="-171450" algn="l" defTabSz="685800" rtl="0" eaLnBrk="1" fontAlgn="auto" latinLnBrk="0" hangingPunct="1">
              <a:lnSpc>
                <a:spcPct val="90000"/>
              </a:lnSpc>
              <a:spcBef>
                <a:spcPts val="600"/>
              </a:spcBef>
              <a:spcAft>
                <a:spcPts val="60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ysClr val="windowText" lastClr="000000"/>
                </a:solidFill>
                <a:effectLst/>
                <a:uLnTx/>
                <a:uFillTx/>
                <a:latin typeface="Calibri" panose="020F0502020204030204"/>
                <a:ea typeface="+mn-ea"/>
                <a:cs typeface="+mn-cs"/>
              </a:rPr>
              <a:t>No use of laptops or tabs or cell phones inside class rooms unless it is instructed or required for class related specific tasks.</a:t>
            </a:r>
          </a:p>
          <a:p>
            <a:pPr marL="171450" marR="0" lvl="0" indent="-171450" algn="l" defTabSz="685800" rtl="0" eaLnBrk="1" fontAlgn="auto" latinLnBrk="0" hangingPunct="1">
              <a:lnSpc>
                <a:spcPct val="90000"/>
              </a:lnSpc>
              <a:spcBef>
                <a:spcPts val="600"/>
              </a:spcBef>
              <a:spcAft>
                <a:spcPts val="60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ysClr val="windowText" lastClr="000000"/>
                </a:solidFill>
                <a:effectLst/>
                <a:uLnTx/>
                <a:uFillTx/>
                <a:latin typeface="Calibri" panose="020F0502020204030204"/>
                <a:ea typeface="+mn-ea"/>
                <a:cs typeface="+mn-cs"/>
              </a:rPr>
              <a:t>No side talk or discussion unless it is instructed.</a:t>
            </a:r>
          </a:p>
          <a:p>
            <a:pPr marL="171450" marR="0" lvl="0" indent="-171450" algn="l" defTabSz="685800" rtl="0" eaLnBrk="1" fontAlgn="auto" latinLnBrk="0" hangingPunct="1">
              <a:lnSpc>
                <a:spcPct val="90000"/>
              </a:lnSpc>
              <a:spcBef>
                <a:spcPts val="600"/>
              </a:spcBef>
              <a:spcAft>
                <a:spcPts val="60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ysClr val="windowText" lastClr="000000"/>
                </a:solidFill>
                <a:effectLst/>
                <a:uLnTx/>
                <a:uFillTx/>
                <a:latin typeface="Calibri" panose="020F0502020204030204"/>
                <a:ea typeface="+mn-ea"/>
                <a:cs typeface="+mn-cs"/>
              </a:rPr>
              <a:t>Never take food or drink coffees, soft drinks except water during the ongoing class time.</a:t>
            </a:r>
          </a:p>
          <a:p>
            <a:pPr marL="171450" marR="0" lvl="0" indent="-171450" algn="l" defTabSz="685800" rtl="0" eaLnBrk="1" fontAlgn="auto" latinLnBrk="0" hangingPunct="1">
              <a:lnSpc>
                <a:spcPct val="90000"/>
              </a:lnSpc>
              <a:spcBef>
                <a:spcPts val="600"/>
              </a:spcBef>
              <a:spcAft>
                <a:spcPts val="60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ysClr val="windowText" lastClr="000000"/>
                </a:solidFill>
                <a:effectLst/>
                <a:uLnTx/>
                <a:uFillTx/>
                <a:latin typeface="Calibri" panose="020F0502020204030204"/>
                <a:ea typeface="+mn-ea"/>
                <a:cs typeface="+mn-cs"/>
              </a:rPr>
              <a:t>Finally be gentle and keep calm and approach modestly and nicely</a:t>
            </a:r>
            <a:endParaRPr kumimoji="0" lang="en-US" sz="2000" b="0" i="0" u="none" strike="noStrike" kern="1200" cap="none" spc="0" normalizeH="0" baseline="0" noProof="0" dirty="0">
              <a:ln>
                <a:noFill/>
              </a:ln>
              <a:solidFill>
                <a:sysClr val="windowText" lastClr="000000"/>
              </a:solidFill>
              <a:effectLst/>
              <a:uLnTx/>
              <a:uFillTx/>
              <a:latin typeface="Calibri" panose="020F0502020204030204"/>
              <a:ea typeface="ＭＳ Ｐゴシック" pitchFamily="34" charset="-128"/>
              <a:cs typeface="+mn-cs"/>
            </a:endParaRPr>
          </a:p>
        </p:txBody>
      </p:sp>
    </p:spTree>
    <p:extLst>
      <p:ext uri="{BB962C8B-B14F-4D97-AF65-F5344CB8AC3E}">
        <p14:creationId xmlns:p14="http://schemas.microsoft.com/office/powerpoint/2010/main" val="40244481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562707"/>
            <a:ext cx="7048604" cy="1308296"/>
          </a:xfrm>
        </p:spPr>
        <p:txBody>
          <a:bodyPr/>
          <a:lstStyle/>
          <a:p>
            <a:r>
              <a:rPr lang="en-US" b="1" dirty="0"/>
              <a:t>Classroom Policies: Laboratory</a:t>
            </a:r>
          </a:p>
        </p:txBody>
      </p:sp>
      <p:sp>
        <p:nvSpPr>
          <p:cNvPr id="5" name="Content Placeholder 2">
            <a:extLst>
              <a:ext uri="{FF2B5EF4-FFF2-40B4-BE49-F238E27FC236}">
                <a16:creationId xmlns:a16="http://schemas.microsoft.com/office/drawing/2014/main" id="{9B31AF47-96DB-458A-AEB8-C18FAF03DC2B}"/>
              </a:ext>
            </a:extLst>
          </p:cNvPr>
          <p:cNvSpPr txBox="1">
            <a:spLocks/>
          </p:cNvSpPr>
          <p:nvPr/>
        </p:nvSpPr>
        <p:spPr>
          <a:xfrm>
            <a:off x="309490" y="2152357"/>
            <a:ext cx="8496886" cy="3868616"/>
          </a:xfrm>
          <a:prstGeom prst="rect">
            <a:avLst/>
          </a:prstGeom>
        </p:spPr>
        <p:txBody>
          <a:bodyPr vert="horz" lIns="91440" tIns="45720" rIns="91440" bIns="45720" rtlCol="0" anchor="ctr">
            <a:normAutofit fontScale="85000" lnSpcReduction="10000"/>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tabLst/>
              <a:defRPr/>
            </a:pPr>
            <a:r>
              <a:rPr kumimoji="0" lang="en-US" sz="1800" b="1" i="0" u="none" strike="noStrike" kern="1200" cap="none" spc="0" normalizeH="0" baseline="0" noProof="0">
                <a:ln>
                  <a:noFill/>
                </a:ln>
                <a:solidFill>
                  <a:sysClr val="windowText" lastClr="000000"/>
                </a:solidFill>
                <a:effectLst/>
                <a:uLnTx/>
                <a:uFillTx/>
                <a:latin typeface="Calibri" panose="020F0502020204030204"/>
                <a:ea typeface="+mn-ea"/>
                <a:cs typeface="+mn-cs"/>
              </a:rPr>
              <a:t>Laboratory Classes</a:t>
            </a:r>
            <a:endParaRPr kumimoji="0" lang="en-US" sz="1800" b="1" i="0" u="none" strike="noStrike" kern="1200" cap="small" spc="0" normalizeH="0" baseline="0" noProof="0">
              <a:ln>
                <a:noFill/>
              </a:ln>
              <a:solidFill>
                <a:sysClr val="windowText" lastClr="000000"/>
              </a:solidFill>
              <a:effectLst/>
              <a:uLnTx/>
              <a:uFillTx/>
              <a:latin typeface="Calibri" panose="020F0502020204030204"/>
              <a:ea typeface="+mn-ea"/>
              <a:cs typeface="+mn-cs"/>
            </a:endParaRPr>
          </a:p>
          <a:p>
            <a:pPr marL="514350" marR="0" lvl="1" indent="-171450" algn="l" defTabSz="685800" rtl="0" eaLnBrk="1" fontAlgn="auto" latinLnBrk="0" hangingPunct="1">
              <a:lnSpc>
                <a:spcPct val="90000"/>
              </a:lnSpc>
              <a:spcBef>
                <a:spcPts val="375"/>
              </a:spcBef>
              <a:spcAft>
                <a:spcPts val="0"/>
              </a:spcAft>
              <a:buClrTx/>
              <a:buSzTx/>
              <a:buFont typeface="Symbol" pitchFamily="18" charset="2"/>
              <a:buChar char="-"/>
              <a:tabLst/>
              <a:defRPr/>
            </a:pPr>
            <a:r>
              <a:rPr kumimoji="0" lang="en-US" sz="1800" b="0" i="0" u="none" strike="noStrike" kern="1200" cap="none" spc="0" normalizeH="0" baseline="0" noProof="0">
                <a:ln>
                  <a:noFill/>
                </a:ln>
                <a:solidFill>
                  <a:sysClr val="windowText" lastClr="000000"/>
                </a:solidFill>
                <a:effectLst/>
                <a:uLnTx/>
                <a:uFillTx/>
                <a:latin typeface="Calibri" panose="020F0502020204030204"/>
                <a:ea typeface="+mn-ea"/>
                <a:cs typeface="+mn-cs"/>
              </a:rPr>
              <a:t>First 0.5 – 1 hour will be spent explaining the problems/task/experiment to be performed.</a:t>
            </a:r>
          </a:p>
          <a:p>
            <a:pPr marL="514350" marR="0" lvl="1" indent="-171450" algn="l" defTabSz="685800" rtl="0" eaLnBrk="1" fontAlgn="auto" latinLnBrk="0" hangingPunct="1">
              <a:lnSpc>
                <a:spcPct val="90000"/>
              </a:lnSpc>
              <a:spcBef>
                <a:spcPts val="375"/>
              </a:spcBef>
              <a:spcAft>
                <a:spcPts val="0"/>
              </a:spcAft>
              <a:buClrTx/>
              <a:buSzTx/>
              <a:buFont typeface="Symbol" pitchFamily="18" charset="2"/>
              <a:buChar char="-"/>
              <a:tabLst/>
              <a:defRPr/>
            </a:pPr>
            <a:r>
              <a:rPr kumimoji="0" lang="en-US" sz="1800" b="0" i="0" u="none" strike="noStrike" kern="1200" cap="none" spc="0" normalizeH="0" baseline="0" noProof="0">
                <a:ln>
                  <a:noFill/>
                </a:ln>
                <a:solidFill>
                  <a:sysClr val="windowText" lastClr="000000"/>
                </a:solidFill>
                <a:effectLst/>
                <a:uLnTx/>
                <a:uFillTx/>
                <a:latin typeface="Calibri" panose="020F0502020204030204"/>
                <a:ea typeface="+mn-ea"/>
                <a:cs typeface="+mn-cs"/>
              </a:rPr>
              <a:t>Next 1 – 1.5 hour(s) will be spent by the students to complete the experiment.</a:t>
            </a:r>
          </a:p>
          <a:p>
            <a:pPr marL="514350" marR="0" lvl="1" indent="-171450" algn="l" defTabSz="685800" rtl="0" eaLnBrk="1" fontAlgn="auto" latinLnBrk="0" hangingPunct="1">
              <a:lnSpc>
                <a:spcPct val="90000"/>
              </a:lnSpc>
              <a:spcBef>
                <a:spcPts val="375"/>
              </a:spcBef>
              <a:spcAft>
                <a:spcPts val="0"/>
              </a:spcAft>
              <a:buClrTx/>
              <a:buSzTx/>
              <a:buFont typeface="Symbol" pitchFamily="18" charset="2"/>
              <a:buChar char="-"/>
              <a:tabLst/>
              <a:defRPr/>
            </a:pPr>
            <a:r>
              <a:rPr kumimoji="0" lang="en-US" sz="1800" b="0" i="0" u="none" strike="noStrike" kern="1200" cap="none" spc="0" normalizeH="0" baseline="0" noProof="0">
                <a:ln>
                  <a:noFill/>
                </a:ln>
                <a:solidFill>
                  <a:sysClr val="windowText" lastClr="000000"/>
                </a:solidFill>
                <a:effectLst/>
                <a:uLnTx/>
                <a:uFillTx/>
                <a:latin typeface="Calibri" panose="020F0502020204030204"/>
                <a:ea typeface="+mn-ea"/>
                <a:cs typeface="+mn-cs"/>
              </a:rPr>
              <a:t>Next 0.5 – 1 hour will be spent in checking, marking, and discussing the solution.</a:t>
            </a:r>
          </a:p>
          <a:p>
            <a:pPr marL="514350" marR="0" lvl="1" indent="-171450" algn="l" defTabSz="685800" rtl="0" eaLnBrk="1" fontAlgn="auto" latinLnBrk="0" hangingPunct="1">
              <a:lnSpc>
                <a:spcPct val="90000"/>
              </a:lnSpc>
              <a:spcBef>
                <a:spcPts val="375"/>
              </a:spcBef>
              <a:spcAft>
                <a:spcPts val="0"/>
              </a:spcAft>
              <a:buClrTx/>
              <a:buSzTx/>
              <a:buFont typeface="Symbol" pitchFamily="18" charset="2"/>
              <a:buChar char="-"/>
              <a:tabLst/>
              <a:defRPr/>
            </a:pPr>
            <a:r>
              <a:rPr kumimoji="0" lang="en-US" sz="1800" b="0" i="0" u="none" strike="noStrike" kern="1200" cap="none" spc="0" normalizeH="0" baseline="0" noProof="0">
                <a:ln>
                  <a:noFill/>
                </a:ln>
                <a:solidFill>
                  <a:sysClr val="windowText" lastClr="000000"/>
                </a:solidFill>
                <a:effectLst/>
                <a:uLnTx/>
                <a:uFillTx/>
                <a:latin typeface="Calibri" panose="020F0502020204030204"/>
                <a:ea typeface="+mn-ea"/>
                <a:cs typeface="+mn-cs"/>
              </a:rPr>
              <a:t>Students are not allowed to discuss with each other in solving problems.</a:t>
            </a:r>
          </a:p>
          <a:p>
            <a:pPr marL="514350" marR="0" lvl="1" indent="-171450" algn="l" defTabSz="685800" rtl="0" eaLnBrk="1" fontAlgn="auto" latinLnBrk="0" hangingPunct="1">
              <a:lnSpc>
                <a:spcPct val="90000"/>
              </a:lnSpc>
              <a:spcBef>
                <a:spcPts val="375"/>
              </a:spcBef>
              <a:spcAft>
                <a:spcPts val="0"/>
              </a:spcAft>
              <a:buClrTx/>
              <a:buSzTx/>
              <a:buFont typeface="Symbol" pitchFamily="18" charset="2"/>
              <a:buChar char="-"/>
              <a:tabLst/>
              <a:defRPr/>
            </a:pPr>
            <a:r>
              <a:rPr kumimoji="0" lang="en-US" sz="1800" b="0" i="0" u="none" strike="noStrike" kern="1200" cap="none" spc="0" normalizeH="0" baseline="0" noProof="0">
                <a:ln>
                  <a:noFill/>
                </a:ln>
                <a:solidFill>
                  <a:sysClr val="windowText" lastClr="000000"/>
                </a:solidFill>
                <a:effectLst/>
                <a:uLnTx/>
                <a:uFillTx/>
                <a:latin typeface="Calibri" panose="020F0502020204030204"/>
                <a:ea typeface="+mn-ea"/>
                <a:cs typeface="+mn-cs"/>
              </a:rPr>
              <a:t>The checking (executing/viva) &amp; marking will be with individual students only.</a:t>
            </a:r>
          </a:p>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tabLst/>
              <a:defRPr/>
            </a:pPr>
            <a:r>
              <a:rPr kumimoji="0" lang="en-US" sz="1800" b="1" i="0" u="none" strike="noStrike" kern="1200" cap="none" spc="0" normalizeH="0" baseline="0" noProof="0">
                <a:ln>
                  <a:noFill/>
                </a:ln>
                <a:solidFill>
                  <a:sysClr val="windowText" lastClr="000000"/>
                </a:solidFill>
                <a:effectLst/>
                <a:uLnTx/>
                <a:uFillTx/>
                <a:latin typeface="Calibri" panose="020F0502020204030204"/>
                <a:ea typeface="+mn-ea"/>
                <a:cs typeface="+mn-cs"/>
              </a:rPr>
              <a:t>Laboratory Exam</a:t>
            </a:r>
            <a:r>
              <a:rPr kumimoji="0" lang="en-US" sz="1800" b="1" i="0" u="none" strike="noStrike" kern="1200" cap="small" spc="0" normalizeH="0" baseline="0" noProof="0">
                <a:ln>
                  <a:noFill/>
                </a:ln>
                <a:solidFill>
                  <a:sysClr val="windowText" lastClr="000000"/>
                </a:solidFill>
                <a:effectLst/>
                <a:uLnTx/>
                <a:uFillTx/>
                <a:latin typeface="Calibri" panose="020F0502020204030204"/>
                <a:ea typeface="+mn-ea"/>
                <a:cs typeface="+mn-cs"/>
              </a:rPr>
              <a:t> </a:t>
            </a:r>
            <a:endParaRPr kumimoji="0" lang="en-US" sz="1800" b="0" i="0" u="none" strike="noStrike" kern="1200" cap="none" spc="0" normalizeH="0" baseline="0" noProof="0">
              <a:ln>
                <a:noFill/>
              </a:ln>
              <a:solidFill>
                <a:sysClr val="windowText" lastClr="000000"/>
              </a:solidFill>
              <a:effectLst/>
              <a:uLnTx/>
              <a:uFillTx/>
              <a:latin typeface="Calibri" panose="020F0502020204030204"/>
              <a:ea typeface="+mn-ea"/>
              <a:cs typeface="+mn-cs"/>
            </a:endParaRPr>
          </a:p>
          <a:p>
            <a:pPr marL="514350" marR="0" lvl="1" indent="-171450" algn="l" defTabSz="685800" rtl="0" eaLnBrk="1" fontAlgn="auto" latinLnBrk="0" hangingPunct="1">
              <a:lnSpc>
                <a:spcPct val="90000"/>
              </a:lnSpc>
              <a:spcBef>
                <a:spcPts val="375"/>
              </a:spcBef>
              <a:spcAft>
                <a:spcPts val="0"/>
              </a:spcAft>
              <a:buClrTx/>
              <a:buSzTx/>
              <a:buFont typeface="Symbol" pitchFamily="18" charset="2"/>
              <a:buChar char="-"/>
              <a:tabLst/>
              <a:defRPr/>
            </a:pPr>
            <a:r>
              <a:rPr kumimoji="0" lang="en-US" sz="1800" b="0" i="0" u="none" strike="noStrike" kern="1200" cap="none" spc="0" normalizeH="0" baseline="0" noProof="0">
                <a:ln>
                  <a:noFill/>
                </a:ln>
                <a:solidFill>
                  <a:sysClr val="windowText" lastClr="000000"/>
                </a:solidFill>
                <a:effectLst/>
                <a:uLnTx/>
                <a:uFillTx/>
                <a:latin typeface="Calibri" panose="020F0502020204030204"/>
                <a:ea typeface="+mn-ea"/>
                <a:cs typeface="+mn-cs"/>
              </a:rPr>
              <a:t>Laboratory exams are scheduled in the week before the major exams during the normal laboratory hours.</a:t>
            </a:r>
          </a:p>
          <a:p>
            <a:pPr marL="514350" marR="0" lvl="1" indent="-171450" algn="l" defTabSz="685800" rtl="0" eaLnBrk="1" fontAlgn="auto" latinLnBrk="0" hangingPunct="1">
              <a:lnSpc>
                <a:spcPct val="90000"/>
              </a:lnSpc>
              <a:spcBef>
                <a:spcPts val="375"/>
              </a:spcBef>
              <a:spcAft>
                <a:spcPts val="0"/>
              </a:spcAft>
              <a:buClrTx/>
              <a:buSzTx/>
              <a:buFont typeface="Symbol" pitchFamily="18" charset="2"/>
              <a:buChar char="-"/>
              <a:tabLst/>
              <a:defRPr/>
            </a:pPr>
            <a:r>
              <a:rPr kumimoji="0" lang="en-US" sz="1800" b="0" i="0" u="none" strike="noStrike" kern="1200" cap="none" spc="0" normalizeH="0" baseline="0" noProof="0">
                <a:ln>
                  <a:noFill/>
                </a:ln>
                <a:solidFill>
                  <a:sysClr val="windowText" lastClr="000000"/>
                </a:solidFill>
                <a:effectLst/>
                <a:uLnTx/>
                <a:uFillTx/>
                <a:latin typeface="Calibri" panose="020F0502020204030204"/>
                <a:ea typeface="+mn-ea"/>
                <a:cs typeface="+mn-cs"/>
              </a:rPr>
              <a:t>Generally students are given one/more problems to be solved of which at least one part is solved using computers.</a:t>
            </a:r>
          </a:p>
          <a:p>
            <a:pPr marL="514350" marR="0" lvl="1" indent="-171450" algn="l" defTabSz="685800" rtl="0" eaLnBrk="1" fontAlgn="auto" latinLnBrk="0" hangingPunct="1">
              <a:lnSpc>
                <a:spcPct val="90000"/>
              </a:lnSpc>
              <a:spcBef>
                <a:spcPts val="375"/>
              </a:spcBef>
              <a:spcAft>
                <a:spcPts val="0"/>
              </a:spcAft>
              <a:buClrTx/>
              <a:buSzTx/>
              <a:buFont typeface="Symbol" pitchFamily="18" charset="2"/>
              <a:buChar char="-"/>
              <a:tabLst/>
              <a:defRPr/>
            </a:pPr>
            <a:r>
              <a:rPr kumimoji="0" lang="en-US" sz="1800" b="0" i="0" u="none" strike="noStrike" kern="1200" cap="none" spc="0" normalizeH="0" baseline="0" noProof="0">
                <a:ln>
                  <a:noFill/>
                </a:ln>
                <a:solidFill>
                  <a:sysClr val="windowText" lastClr="000000"/>
                </a:solidFill>
                <a:effectLst/>
                <a:uLnTx/>
                <a:uFillTx/>
                <a:latin typeface="Calibri" panose="020F0502020204030204"/>
                <a:ea typeface="+mn-ea"/>
                <a:cs typeface="+mn-cs"/>
              </a:rPr>
              <a:t>One hour is given to the students to solve the problem. And half hour to submit and viva. Generally 20 students in the first 1.5 hours and the other 20 students in the rest 1.5 hours.</a:t>
            </a:r>
          </a:p>
          <a:p>
            <a:pPr marL="514350" marR="0" lvl="1" indent="-171450" algn="l" defTabSz="685800" rtl="0" eaLnBrk="1" fontAlgn="auto" latinLnBrk="0" hangingPunct="1">
              <a:lnSpc>
                <a:spcPct val="90000"/>
              </a:lnSpc>
              <a:spcBef>
                <a:spcPts val="375"/>
              </a:spcBef>
              <a:spcAft>
                <a:spcPts val="0"/>
              </a:spcAft>
              <a:buClrTx/>
              <a:buSzTx/>
              <a:buFont typeface="Symbol" pitchFamily="18" charset="2"/>
              <a:buChar char="-"/>
              <a:tabLst/>
              <a:defRPr/>
            </a:pPr>
            <a:r>
              <a:rPr kumimoji="0" lang="en-US" sz="1800" b="0" i="0" u="none" strike="noStrike" kern="1200" cap="none" spc="0" normalizeH="0" baseline="0" noProof="0">
                <a:ln>
                  <a:noFill/>
                </a:ln>
                <a:solidFill>
                  <a:sysClr val="windowText" lastClr="000000"/>
                </a:solidFill>
                <a:effectLst/>
                <a:uLnTx/>
                <a:uFillTx/>
                <a:latin typeface="Calibri" panose="020F0502020204030204"/>
                <a:ea typeface="+mn-ea"/>
                <a:cs typeface="+mn-cs"/>
              </a:rPr>
              <a:t>Students may be given choices to select the problem. At most 3 selection can be given to a student with 0, 2, and 4 marks deduction as a penalty for each selection respectively.</a:t>
            </a:r>
          </a:p>
          <a:p>
            <a:pPr marL="514350" marR="0" lvl="1" indent="-171450" algn="l" defTabSz="685800" rtl="0" eaLnBrk="1" fontAlgn="auto" latinLnBrk="0" hangingPunct="1">
              <a:lnSpc>
                <a:spcPct val="90000"/>
              </a:lnSpc>
              <a:spcBef>
                <a:spcPts val="375"/>
              </a:spcBef>
              <a:spcAft>
                <a:spcPts val="0"/>
              </a:spcAft>
              <a:buClrTx/>
              <a:buSzTx/>
              <a:buFont typeface="Symbol" pitchFamily="18" charset="2"/>
              <a:buChar char="-"/>
              <a:tabLst/>
              <a:defRPr/>
            </a:pPr>
            <a:r>
              <a:rPr kumimoji="0" lang="en-US" sz="1800" b="0" i="0" u="none" strike="noStrike" kern="1200" cap="none" spc="0" normalizeH="0" baseline="0" noProof="0">
                <a:ln>
                  <a:noFill/>
                </a:ln>
                <a:solidFill>
                  <a:sysClr val="windowText" lastClr="000000"/>
                </a:solidFill>
                <a:effectLst/>
                <a:uLnTx/>
                <a:uFillTx/>
                <a:latin typeface="Calibri" panose="020F0502020204030204"/>
                <a:ea typeface="+mn-ea"/>
                <a:cs typeface="+mn-cs"/>
              </a:rPr>
              <a:t>Only in case of unavoidable circumstances, the laboratory exams may be taken in the off days or week after the major exams.</a:t>
            </a:r>
            <a:endParaRPr kumimoji="0" lang="en-US" sz="1800" b="0" i="0" u="none" strike="noStrike" kern="1200" cap="none" spc="0" normalizeH="0" baseline="0" noProof="0" dirty="0">
              <a:ln>
                <a:noFill/>
              </a:ln>
              <a:solidFill>
                <a:sysClr val="windowText" lastClr="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702639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562707"/>
            <a:ext cx="7048604" cy="1308296"/>
          </a:xfrm>
        </p:spPr>
        <p:txBody>
          <a:bodyPr/>
          <a:lstStyle/>
          <a:p>
            <a:r>
              <a:rPr lang="en-US" b="1" dirty="0"/>
              <a:t>Classroom Policies: Makeup Evaluation</a:t>
            </a:r>
          </a:p>
        </p:txBody>
      </p:sp>
      <p:sp>
        <p:nvSpPr>
          <p:cNvPr id="4" name="Content Placeholder 2">
            <a:extLst>
              <a:ext uri="{FF2B5EF4-FFF2-40B4-BE49-F238E27FC236}">
                <a16:creationId xmlns:a16="http://schemas.microsoft.com/office/drawing/2014/main" id="{801A2D61-259D-47E8-9F67-8F2AF0018C48}"/>
              </a:ext>
            </a:extLst>
          </p:cNvPr>
          <p:cNvSpPr txBox="1">
            <a:spLocks/>
          </p:cNvSpPr>
          <p:nvPr/>
        </p:nvSpPr>
        <p:spPr>
          <a:xfrm>
            <a:off x="281355" y="2152357"/>
            <a:ext cx="8621454" cy="3882683"/>
          </a:xfrm>
          <a:prstGeom prst="rect">
            <a:avLst/>
          </a:prstGeom>
        </p:spPr>
        <p:txBody>
          <a:bodyPr vert="horz" lIns="91440" tIns="45720" rIns="91440" bIns="45720" rtlCol="0" anchor="ctr">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tabLst/>
              <a:defRPr/>
            </a:pPr>
            <a:r>
              <a:rPr kumimoji="0" lang="en-US" sz="1600" b="0" i="0" u="none" strike="noStrike" kern="1200" cap="none" spc="0" normalizeH="0" baseline="0" noProof="0">
                <a:ln>
                  <a:noFill/>
                </a:ln>
                <a:solidFill>
                  <a:sysClr val="windowText" lastClr="000000"/>
                </a:solidFill>
                <a:effectLst/>
                <a:uLnTx/>
                <a:uFillTx/>
                <a:latin typeface="Calibri" panose="020F0502020204030204"/>
                <a:ea typeface="+mn-ea"/>
                <a:cs typeface="+mn-cs"/>
              </a:rPr>
              <a:t>There will be no makeup quiz as long as a student have appeared in (n-1) quizzes.</a:t>
            </a:r>
          </a:p>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tabLst/>
              <a:defRPr/>
            </a:pPr>
            <a:r>
              <a:rPr kumimoji="0" lang="en-US" sz="1600" b="0" i="0" u="none" strike="noStrike" kern="1200" cap="none" spc="0" normalizeH="0" baseline="0" noProof="0">
                <a:ln>
                  <a:noFill/>
                </a:ln>
                <a:solidFill>
                  <a:sysClr val="windowText" lastClr="000000"/>
                </a:solidFill>
                <a:effectLst/>
                <a:uLnTx/>
                <a:uFillTx/>
                <a:latin typeface="Calibri" panose="020F0502020204030204"/>
                <a:ea typeface="+mn-ea"/>
                <a:cs typeface="+mn-cs"/>
              </a:rPr>
              <a:t>Makeup for missing evaluations like quizzes/assignment submission date/presentation date/viva date/etc., must go through valid application procedure with supporting document </a:t>
            </a:r>
            <a:r>
              <a:rPr kumimoji="0" lang="en-US" sz="1600" b="1" i="0" u="none" strike="noStrike" kern="1200" cap="none" spc="0" normalizeH="0" baseline="0" noProof="0">
                <a:ln>
                  <a:noFill/>
                </a:ln>
                <a:solidFill>
                  <a:sysClr val="windowText" lastClr="000000"/>
                </a:solidFill>
                <a:effectLst/>
                <a:uLnTx/>
                <a:uFillTx/>
                <a:latin typeface="Calibri" panose="020F0502020204030204"/>
                <a:ea typeface="+mn-ea"/>
                <a:cs typeface="+mn-cs"/>
              </a:rPr>
              <a:t>within the deadline of the actual evaluation date</a:t>
            </a:r>
            <a:r>
              <a:rPr kumimoji="0" lang="en-US" sz="1600" b="0" i="0" u="none" strike="noStrike" kern="1200" cap="none" spc="0" normalizeH="0" baseline="0" noProof="0">
                <a:ln>
                  <a:noFill/>
                </a:ln>
                <a:solidFill>
                  <a:sysClr val="windowText" lastClr="000000"/>
                </a:solidFill>
                <a:effectLst/>
                <a:uLnTx/>
                <a:uFillTx/>
                <a:latin typeface="Calibri" panose="020F0502020204030204"/>
                <a:ea typeface="+mn-ea"/>
                <a:cs typeface="+mn-cs"/>
              </a:rPr>
              <a:t>. </a:t>
            </a:r>
          </a:p>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tabLst/>
              <a:defRPr/>
            </a:pPr>
            <a:r>
              <a:rPr kumimoji="0" lang="en-US" sz="1600" b="0" i="0" u="none" strike="noStrike" kern="1200" cap="none" spc="0" normalizeH="0" baseline="0" noProof="0">
                <a:ln>
                  <a:noFill/>
                </a:ln>
                <a:solidFill>
                  <a:sysClr val="windowText" lastClr="000000"/>
                </a:solidFill>
                <a:effectLst/>
                <a:uLnTx/>
                <a:uFillTx/>
                <a:latin typeface="Calibri" panose="020F0502020204030204"/>
                <a:ea typeface="+mn-ea"/>
                <a:cs typeface="+mn-cs"/>
              </a:rPr>
              <a:t>Makeup for missing Midterm/Final term must go through </a:t>
            </a:r>
            <a:r>
              <a:rPr kumimoji="0" lang="en-US" sz="1600" b="1" i="0" u="none" strike="noStrike" kern="1200" cap="none" spc="0" normalizeH="0" baseline="0" noProof="0">
                <a:ln>
                  <a:noFill/>
                </a:ln>
                <a:solidFill>
                  <a:sysClr val="windowText" lastClr="000000"/>
                </a:solidFill>
                <a:effectLst/>
                <a:uLnTx/>
                <a:uFillTx/>
                <a:latin typeface="Calibri" panose="020F0502020204030204"/>
                <a:ea typeface="+mn-ea"/>
                <a:cs typeface="+mn-cs"/>
              </a:rPr>
              <a:t>Set B form </a:t>
            </a:r>
            <a:r>
              <a:rPr kumimoji="0" lang="en-US" sz="1600" b="0" i="0" u="none" strike="noStrike" kern="1200" cap="none" spc="0" normalizeH="0" baseline="0" noProof="0">
                <a:ln>
                  <a:noFill/>
                </a:ln>
                <a:solidFill>
                  <a:sysClr val="windowText" lastClr="000000"/>
                </a:solidFill>
                <a:effectLst/>
                <a:uLnTx/>
                <a:uFillTx/>
                <a:latin typeface="Calibri" panose="020F0502020204030204"/>
                <a:ea typeface="+mn-ea"/>
                <a:cs typeface="+mn-cs"/>
              </a:rPr>
              <a:t>along with the supporting document within the 1</a:t>
            </a:r>
            <a:r>
              <a:rPr kumimoji="0" lang="en-US" sz="1600" b="0" i="0" u="none" strike="noStrike" kern="1200" cap="none" spc="0" normalizeH="0" baseline="30000" noProof="0">
                <a:ln>
                  <a:noFill/>
                </a:ln>
                <a:solidFill>
                  <a:sysClr val="windowText" lastClr="000000"/>
                </a:solidFill>
                <a:effectLst/>
                <a:uLnTx/>
                <a:uFillTx/>
                <a:latin typeface="Calibri" panose="020F0502020204030204"/>
                <a:ea typeface="+mn-ea"/>
                <a:cs typeface="+mn-cs"/>
              </a:rPr>
              <a:t>st</a:t>
            </a:r>
            <a:r>
              <a:rPr kumimoji="0" lang="en-US" sz="1600" b="0" i="0" u="none" strike="noStrike" kern="1200" cap="none" spc="0" normalizeH="0" baseline="0" noProof="0">
                <a:ln>
                  <a:noFill/>
                </a:ln>
                <a:solidFill>
                  <a:sysClr val="windowText" lastClr="000000"/>
                </a:solidFill>
                <a:effectLst/>
                <a:uLnTx/>
                <a:uFillTx/>
                <a:latin typeface="Calibri" panose="020F0502020204030204"/>
                <a:ea typeface="+mn-ea"/>
                <a:cs typeface="+mn-cs"/>
              </a:rPr>
              <a:t> working day after exam week. The set B exam is generally scheduled from the 2</a:t>
            </a:r>
            <a:r>
              <a:rPr kumimoji="0" lang="en-US" sz="1600" b="0" i="0" u="none" strike="noStrike" kern="1200" cap="none" spc="0" normalizeH="0" baseline="30000" noProof="0">
                <a:ln>
                  <a:noFill/>
                </a:ln>
                <a:solidFill>
                  <a:sysClr val="windowText" lastClr="000000"/>
                </a:solidFill>
                <a:effectLst/>
                <a:uLnTx/>
                <a:uFillTx/>
                <a:latin typeface="Calibri" panose="020F0502020204030204"/>
                <a:ea typeface="+mn-ea"/>
                <a:cs typeface="+mn-cs"/>
              </a:rPr>
              <a:t>nd</a:t>
            </a:r>
            <a:r>
              <a:rPr kumimoji="0" lang="en-US" sz="1600" b="0" i="0" u="none" strike="noStrike" kern="1200" cap="none" spc="0" normalizeH="0" baseline="0" noProof="0">
                <a:ln>
                  <a:noFill/>
                </a:ln>
                <a:solidFill>
                  <a:sysClr val="windowText" lastClr="000000"/>
                </a:solidFill>
                <a:effectLst/>
                <a:uLnTx/>
                <a:uFillTx/>
                <a:latin typeface="Calibri" panose="020F0502020204030204"/>
                <a:ea typeface="+mn-ea"/>
                <a:cs typeface="+mn-cs"/>
              </a:rPr>
              <a:t> working day after the exam week. Must get signature and exam date from the course teacher and get it approved by the department Head (monetary penalty might be imposed).</a:t>
            </a:r>
          </a:p>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tabLst/>
              <a:defRPr/>
            </a:pPr>
            <a:r>
              <a:rPr kumimoji="0" lang="en-US" sz="1600" b="0" i="0" u="none" strike="noStrike" kern="1200" cap="none" spc="0" normalizeH="0" baseline="0" noProof="0">
                <a:ln>
                  <a:noFill/>
                </a:ln>
                <a:solidFill>
                  <a:sysClr val="windowText" lastClr="000000"/>
                </a:solidFill>
                <a:effectLst/>
                <a:uLnTx/>
                <a:uFillTx/>
                <a:latin typeface="Calibri" panose="020F0502020204030204"/>
                <a:ea typeface="+mn-ea"/>
                <a:cs typeface="+mn-cs"/>
              </a:rPr>
              <a:t>Students unable to attend the set B exam may apply for set C exam within the same time limit as set B. Such applications must be supported by very strong reason and documentation, as they are generally rejected. </a:t>
            </a:r>
          </a:p>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tabLst/>
              <a:defRPr/>
            </a:pPr>
            <a:r>
              <a:rPr kumimoji="0" lang="en-US" sz="1600" b="0" i="0" u="none" strike="noStrike" kern="1200" cap="none" spc="0" normalizeH="0" baseline="0" noProof="0">
                <a:ln>
                  <a:noFill/>
                </a:ln>
                <a:solidFill>
                  <a:sysClr val="windowText" lastClr="000000"/>
                </a:solidFill>
                <a:effectLst/>
                <a:uLnTx/>
                <a:uFillTx/>
                <a:latin typeface="Calibri" panose="020F0502020204030204"/>
                <a:ea typeface="+mn-ea"/>
                <a:cs typeface="+mn-cs"/>
              </a:rPr>
              <a:t>The course teacher will be the judge of accepting/rejecting the request for makeup.</a:t>
            </a:r>
          </a:p>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kumimoji="0" lang="en-US" sz="1600" b="0" i="1" u="none" strike="noStrike" kern="1200" cap="none" spc="0" normalizeH="0" baseline="0" noProof="0">
                <a:ln>
                  <a:noFill/>
                </a:ln>
                <a:solidFill>
                  <a:sysClr val="windowText" lastClr="000000"/>
                </a:solidFill>
                <a:effectLst/>
                <a:uLnTx/>
                <a:uFillTx/>
                <a:latin typeface="Calibri" panose="020F0502020204030204"/>
                <a:ea typeface="+mn-ea"/>
                <a:cs typeface="+mn-cs"/>
              </a:rPr>
              <a:t>*** Students absent for more than two weeks before midterm or after midterm and missing more than one evaluation categories are suggested to drop the course.</a:t>
            </a:r>
            <a:endParaRPr kumimoji="0" lang="en-US" sz="1600" b="0" i="0" u="none" strike="noStrike" kern="1200" cap="none" spc="0" normalizeH="0" baseline="0" noProof="0" dirty="0">
              <a:ln>
                <a:noFill/>
              </a:ln>
              <a:solidFill>
                <a:sysClr val="windowText" lastClr="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373184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562707"/>
            <a:ext cx="7048604" cy="1308296"/>
          </a:xfrm>
        </p:spPr>
        <p:txBody>
          <a:bodyPr/>
          <a:lstStyle/>
          <a:p>
            <a:r>
              <a:rPr lang="en-US" b="1" dirty="0">
                <a:solidFill>
                  <a:srgbClr val="FFFFFF"/>
                </a:solidFill>
              </a:rPr>
              <a:t>Grading Policies</a:t>
            </a:r>
            <a:endParaRPr lang="en-US" b="1" dirty="0"/>
          </a:p>
        </p:txBody>
      </p:sp>
      <p:graphicFrame>
        <p:nvGraphicFramePr>
          <p:cNvPr id="4" name="Content Placeholder 2">
            <a:extLst>
              <a:ext uri="{FF2B5EF4-FFF2-40B4-BE49-F238E27FC236}">
                <a16:creationId xmlns:a16="http://schemas.microsoft.com/office/drawing/2014/main" id="{A4B05A81-065C-4DDE-9D90-C86A6DA0BDC6}"/>
              </a:ext>
            </a:extLst>
          </p:cNvPr>
          <p:cNvGraphicFramePr>
            <a:graphicFrameLocks/>
          </p:cNvGraphicFramePr>
          <p:nvPr>
            <p:extLst>
              <p:ext uri="{D42A27DB-BD31-4B8C-83A1-F6EECF244321}">
                <p14:modId xmlns:p14="http://schemas.microsoft.com/office/powerpoint/2010/main" val="1162797878"/>
              </p:ext>
            </p:extLst>
          </p:nvPr>
        </p:nvGraphicFramePr>
        <p:xfrm>
          <a:off x="309489" y="2138289"/>
          <a:ext cx="8496885" cy="395302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905326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562707"/>
            <a:ext cx="7048604" cy="1308296"/>
          </a:xfrm>
        </p:spPr>
        <p:txBody>
          <a:bodyPr/>
          <a:lstStyle/>
          <a:p>
            <a:r>
              <a:rPr lang="en-US" b="1" dirty="0"/>
              <a:t>Grading Policies contd..</a:t>
            </a:r>
          </a:p>
        </p:txBody>
      </p:sp>
      <p:sp>
        <p:nvSpPr>
          <p:cNvPr id="4" name="Content Placeholder 2">
            <a:extLst>
              <a:ext uri="{FF2B5EF4-FFF2-40B4-BE49-F238E27FC236}">
                <a16:creationId xmlns:a16="http://schemas.microsoft.com/office/drawing/2014/main" id="{2164FED6-4A12-4C2C-AFCF-52D877C3D791}"/>
              </a:ext>
            </a:extLst>
          </p:cNvPr>
          <p:cNvSpPr txBox="1">
            <a:spLocks/>
          </p:cNvSpPr>
          <p:nvPr/>
        </p:nvSpPr>
        <p:spPr>
          <a:xfrm>
            <a:off x="309489" y="2194559"/>
            <a:ext cx="8567225" cy="3699563"/>
          </a:xfrm>
          <a:prstGeom prst="rect">
            <a:avLst/>
          </a:prstGeom>
        </p:spPr>
        <p:txBody>
          <a:bodyPr vert="horz" lIns="91440" tIns="45720" rIns="91440" bIns="45720" rtlCol="0" anchor="ctr">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171450" marR="0" lvl="0" indent="-171450" algn="l" defTabSz="685800" rtl="0" eaLnBrk="1" fontAlgn="auto" latinLnBrk="0" hangingPunct="1">
              <a:lnSpc>
                <a:spcPct val="90000"/>
              </a:lnSpc>
              <a:spcBef>
                <a:spcPts val="600"/>
              </a:spcBef>
              <a:spcAft>
                <a:spcPts val="0"/>
              </a:spcAft>
              <a:buClrTx/>
              <a:buSzTx/>
              <a:buFont typeface="Arial" panose="020B0604020202020204" pitchFamily="34" charset="0"/>
              <a:buChar char="•"/>
              <a:tabLst/>
              <a:defRPr/>
            </a:pPr>
            <a:r>
              <a:rPr kumimoji="0" lang="en-US" sz="1900" b="0" i="0" u="none" strike="noStrike" kern="1200" cap="none" spc="0" normalizeH="0" baseline="0" noProof="0">
                <a:ln>
                  <a:noFill/>
                </a:ln>
                <a:solidFill>
                  <a:sysClr val="windowText" lastClr="000000"/>
                </a:solidFill>
                <a:effectLst/>
                <a:uLnTx/>
                <a:uFillTx/>
                <a:latin typeface="Calibri" panose="020F0502020204030204"/>
                <a:ea typeface="+mn-ea"/>
                <a:cs typeface="+mn-cs"/>
              </a:rPr>
              <a:t>Once a student’s gets ‘I’ or ‘UW’ and unable to fulfill the requirements with the course teacher for makeup, </a:t>
            </a:r>
            <a:r>
              <a:rPr kumimoji="0" lang="en-US" sz="1900" b="1" i="0" u="none" strike="noStrike" kern="1200" cap="none" spc="0" normalizeH="0" baseline="0" noProof="0">
                <a:ln>
                  <a:noFill/>
                </a:ln>
                <a:solidFill>
                  <a:sysClr val="windowText" lastClr="000000"/>
                </a:solidFill>
                <a:effectLst/>
                <a:uLnTx/>
                <a:uFillTx/>
                <a:latin typeface="Calibri" panose="020F0502020204030204"/>
                <a:ea typeface="+mn-ea"/>
                <a:cs typeface="+mn-cs"/>
              </a:rPr>
              <a:t>must drop the course</a:t>
            </a:r>
            <a:r>
              <a:rPr kumimoji="0" lang="en-US" sz="1900" b="0" i="0" u="none" strike="noStrike" kern="1200" cap="none" spc="0" normalizeH="0" baseline="0" noProof="0">
                <a:ln>
                  <a:noFill/>
                </a:ln>
                <a:solidFill>
                  <a:sysClr val="windowText" lastClr="000000"/>
                </a:solidFill>
                <a:effectLst/>
                <a:uLnTx/>
                <a:uFillTx/>
                <a:latin typeface="Calibri" panose="020F0502020204030204"/>
                <a:ea typeface="+mn-ea"/>
                <a:cs typeface="+mn-cs"/>
              </a:rPr>
              <a:t> within officially </a:t>
            </a:r>
            <a:r>
              <a:rPr kumimoji="0" lang="en-US" sz="1900" b="0" i="1" u="none" strike="noStrike" kern="1200" cap="none" spc="0" normalizeH="0" baseline="0" noProof="0">
                <a:ln>
                  <a:noFill/>
                </a:ln>
                <a:solidFill>
                  <a:sysClr val="windowText" lastClr="000000"/>
                </a:solidFill>
                <a:effectLst/>
                <a:uLnTx/>
                <a:uFillTx/>
                <a:latin typeface="Calibri" panose="020F0502020204030204"/>
                <a:ea typeface="+mn-ea"/>
                <a:cs typeface="+mn-cs"/>
              </a:rPr>
              <a:t>mentioned time period</a:t>
            </a:r>
            <a:r>
              <a:rPr kumimoji="0" lang="en-US" sz="1900" b="0" i="0" u="none" strike="noStrike" kern="1200" cap="none" spc="0" normalizeH="0" baseline="0" noProof="0">
                <a:ln>
                  <a:noFill/>
                </a:ln>
                <a:solidFill>
                  <a:sysClr val="windowText" lastClr="000000"/>
                </a:solidFill>
                <a:effectLst/>
                <a:uLnTx/>
                <a:uFillTx/>
                <a:latin typeface="Calibri" panose="020F0502020204030204"/>
                <a:ea typeface="+mn-ea"/>
                <a:cs typeface="+mn-cs"/>
              </a:rPr>
              <a:t> from the </a:t>
            </a:r>
            <a:r>
              <a:rPr kumimoji="0" lang="en-US" sz="1900" b="0" i="1" u="none" strike="noStrike" kern="1200" cap="none" spc="0" normalizeH="0" baseline="0" noProof="0">
                <a:ln>
                  <a:noFill/>
                </a:ln>
                <a:solidFill>
                  <a:sysClr val="windowText" lastClr="000000"/>
                </a:solidFill>
                <a:effectLst/>
                <a:uLnTx/>
                <a:uFillTx/>
                <a:latin typeface="Calibri" panose="020F0502020204030204"/>
                <a:ea typeface="+mn-ea"/>
                <a:cs typeface="+mn-cs"/>
              </a:rPr>
              <a:t>registration department</a:t>
            </a:r>
            <a:r>
              <a:rPr kumimoji="0" lang="en-US" sz="1900" b="0" i="0" u="none" strike="noStrike" kern="1200" cap="none" spc="0" normalizeH="0" baseline="0" noProof="0">
                <a:ln>
                  <a:noFill/>
                </a:ln>
                <a:solidFill>
                  <a:sysClr val="windowText" lastClr="000000"/>
                </a:solidFill>
                <a:effectLst/>
                <a:uLnTx/>
                <a:uFillTx/>
                <a:latin typeface="Calibri" panose="020F0502020204030204"/>
                <a:ea typeface="+mn-ea"/>
                <a:cs typeface="+mn-cs"/>
              </a:rPr>
              <a:t>. </a:t>
            </a:r>
          </a:p>
          <a:p>
            <a:pPr marL="171450" marR="0" lvl="0" indent="-171450" algn="l" defTabSz="685800" rtl="0" eaLnBrk="1" fontAlgn="auto" latinLnBrk="0" hangingPunct="1">
              <a:lnSpc>
                <a:spcPct val="90000"/>
              </a:lnSpc>
              <a:spcBef>
                <a:spcPts val="600"/>
              </a:spcBef>
              <a:spcAft>
                <a:spcPts val="0"/>
              </a:spcAft>
              <a:buClrTx/>
              <a:buSzTx/>
              <a:buFont typeface="Arial" panose="020B0604020202020204" pitchFamily="34" charset="0"/>
              <a:buChar char="•"/>
              <a:tabLst/>
              <a:defRPr/>
            </a:pPr>
            <a:r>
              <a:rPr kumimoji="0" lang="en-US" sz="1900" b="0" i="0" u="none" strike="noStrike" kern="1200" cap="none" spc="0" normalizeH="0" baseline="0" noProof="0">
                <a:ln>
                  <a:noFill/>
                </a:ln>
                <a:solidFill>
                  <a:sysClr val="windowText" lastClr="000000"/>
                </a:solidFill>
                <a:effectLst/>
                <a:uLnTx/>
                <a:uFillTx/>
                <a:latin typeface="Calibri" panose="020F0502020204030204"/>
                <a:ea typeface="+mn-ea"/>
                <a:cs typeface="+mn-cs"/>
              </a:rPr>
              <a:t>Students in probation or falls into the probation due to ‘I’/’UW’ grade are not allowed to drop the course.</a:t>
            </a:r>
          </a:p>
          <a:p>
            <a:pPr marL="171450" marR="0" lvl="0" indent="-171450" algn="l" defTabSz="685800" rtl="0" eaLnBrk="1" fontAlgn="auto" latinLnBrk="0" hangingPunct="1">
              <a:lnSpc>
                <a:spcPct val="90000"/>
              </a:lnSpc>
              <a:spcBef>
                <a:spcPts val="400"/>
              </a:spcBef>
              <a:spcAft>
                <a:spcPts val="0"/>
              </a:spcAft>
              <a:buClrTx/>
              <a:buSzTx/>
              <a:buFont typeface="Arial" panose="020B0604020202020204" pitchFamily="34" charset="0"/>
              <a:buChar char="•"/>
              <a:tabLst/>
              <a:defRPr/>
            </a:pPr>
            <a:r>
              <a:rPr kumimoji="0" lang="en-US" sz="1900" b="0" i="0" u="none" strike="noStrike" kern="1200" cap="none" spc="0" normalizeH="0" baseline="0" noProof="0">
                <a:ln>
                  <a:noFill/>
                </a:ln>
                <a:solidFill>
                  <a:sysClr val="windowText" lastClr="000000"/>
                </a:solidFill>
                <a:effectLst/>
                <a:uLnTx/>
                <a:uFillTx/>
                <a:latin typeface="Calibri" panose="020F0502020204030204"/>
                <a:ea typeface="+mn-ea"/>
                <a:cs typeface="+mn-cs"/>
              </a:rPr>
              <a:t>Unable to do so will result in the automatic conversion of the grades ‘</a:t>
            </a:r>
            <a:r>
              <a:rPr kumimoji="0" lang="en-US" sz="1900" b="1" i="0" u="none" strike="noStrike" kern="1200" cap="none" spc="0" normalizeH="0" baseline="0" noProof="0">
                <a:ln>
                  <a:noFill/>
                </a:ln>
                <a:solidFill>
                  <a:sysClr val="windowText" lastClr="000000"/>
                </a:solidFill>
                <a:effectLst/>
                <a:uLnTx/>
                <a:uFillTx/>
                <a:latin typeface="Calibri" panose="020F0502020204030204"/>
                <a:ea typeface="+mn-ea"/>
                <a:cs typeface="+mn-cs"/>
              </a:rPr>
              <a:t>I</a:t>
            </a:r>
            <a:r>
              <a:rPr kumimoji="0" lang="en-US" sz="1900" b="0" i="0" u="none" strike="noStrike" kern="1200" cap="none" spc="0" normalizeH="0" baseline="0" noProof="0">
                <a:ln>
                  <a:noFill/>
                </a:ln>
                <a:solidFill>
                  <a:sysClr val="windowText" lastClr="000000"/>
                </a:solidFill>
                <a:effectLst/>
                <a:uLnTx/>
                <a:uFillTx/>
                <a:latin typeface="Calibri" panose="020F0502020204030204"/>
                <a:ea typeface="+mn-ea"/>
                <a:cs typeface="+mn-cs"/>
              </a:rPr>
              <a:t>’/’</a:t>
            </a:r>
            <a:r>
              <a:rPr kumimoji="0" lang="en-US" sz="1900" b="1" i="0" u="none" strike="noStrike" kern="1200" cap="none" spc="0" normalizeH="0" baseline="0" noProof="0">
                <a:ln>
                  <a:noFill/>
                </a:ln>
                <a:solidFill>
                  <a:sysClr val="windowText" lastClr="000000"/>
                </a:solidFill>
                <a:effectLst/>
                <a:uLnTx/>
                <a:uFillTx/>
                <a:latin typeface="Calibri" panose="020F0502020204030204"/>
                <a:ea typeface="+mn-ea"/>
                <a:cs typeface="+mn-cs"/>
              </a:rPr>
              <a:t>UW</a:t>
            </a:r>
            <a:r>
              <a:rPr kumimoji="0" lang="en-US" sz="1900" b="0" i="0" u="none" strike="noStrike" kern="1200" cap="none" spc="0" normalizeH="0" baseline="0" noProof="0">
                <a:ln>
                  <a:noFill/>
                </a:ln>
                <a:solidFill>
                  <a:sysClr val="windowText" lastClr="000000"/>
                </a:solidFill>
                <a:effectLst/>
                <a:uLnTx/>
                <a:uFillTx/>
                <a:latin typeface="Calibri" panose="020F0502020204030204"/>
                <a:ea typeface="+mn-ea"/>
                <a:cs typeface="+mn-cs"/>
              </a:rPr>
              <a:t>’ to ‘</a:t>
            </a:r>
            <a:r>
              <a:rPr kumimoji="0" lang="en-US" sz="1900" b="1" i="0" u="none" strike="noStrike" kern="1200" cap="none" spc="0" normalizeH="0" baseline="0" noProof="0">
                <a:ln>
                  <a:noFill/>
                </a:ln>
                <a:solidFill>
                  <a:sysClr val="windowText" lastClr="000000"/>
                </a:solidFill>
                <a:effectLst/>
                <a:uLnTx/>
                <a:uFillTx/>
                <a:latin typeface="Calibri" panose="020F0502020204030204"/>
                <a:ea typeface="+mn-ea"/>
                <a:cs typeface="+mn-cs"/>
              </a:rPr>
              <a:t>F</a:t>
            </a:r>
            <a:r>
              <a:rPr kumimoji="0" lang="en-US" sz="1900" b="0" i="0" u="none" strike="noStrike" kern="1200" cap="none" spc="0" normalizeH="0" baseline="0" noProof="0">
                <a:ln>
                  <a:noFill/>
                </a:ln>
                <a:solidFill>
                  <a:sysClr val="windowText" lastClr="000000"/>
                </a:solidFill>
                <a:effectLst/>
                <a:uLnTx/>
                <a:uFillTx/>
                <a:latin typeface="Calibri" panose="020F0502020204030204"/>
                <a:ea typeface="+mn-ea"/>
                <a:cs typeface="+mn-cs"/>
              </a:rPr>
              <a:t>’ grade </a:t>
            </a:r>
            <a:r>
              <a:rPr kumimoji="0" lang="en-US" sz="1900" b="1" i="0" u="none" strike="noStrike" kern="1200" cap="none" spc="0" normalizeH="0" baseline="0" noProof="0">
                <a:ln>
                  <a:noFill/>
                </a:ln>
                <a:solidFill>
                  <a:sysClr val="windowText" lastClr="000000"/>
                </a:solidFill>
                <a:effectLst/>
                <a:uLnTx/>
                <a:uFillTx/>
                <a:latin typeface="Calibri" panose="020F0502020204030204"/>
                <a:ea typeface="+mn-ea"/>
                <a:cs typeface="+mn-cs"/>
              </a:rPr>
              <a:t>after the 4</a:t>
            </a:r>
            <a:r>
              <a:rPr kumimoji="0" lang="en-US" sz="1900" b="1" i="0" u="none" strike="noStrike" kern="1200" cap="none" spc="0" normalizeH="0" baseline="30000" noProof="0">
                <a:ln>
                  <a:noFill/>
                </a:ln>
                <a:solidFill>
                  <a:sysClr val="windowText" lastClr="000000"/>
                </a:solidFill>
                <a:effectLst/>
                <a:uLnTx/>
                <a:uFillTx/>
                <a:latin typeface="Calibri" panose="020F0502020204030204"/>
                <a:ea typeface="+mn-ea"/>
                <a:cs typeface="+mn-cs"/>
              </a:rPr>
              <a:t>th</a:t>
            </a:r>
            <a:r>
              <a:rPr kumimoji="0" lang="en-US" sz="1900" b="1" i="0" u="none" strike="noStrike" kern="1200" cap="none" spc="0" normalizeH="0" baseline="0" noProof="0">
                <a:ln>
                  <a:noFill/>
                </a:ln>
                <a:solidFill>
                  <a:sysClr val="windowText" lastClr="000000"/>
                </a:solidFill>
                <a:effectLst/>
                <a:uLnTx/>
                <a:uFillTx/>
                <a:latin typeface="Calibri" panose="020F0502020204030204"/>
                <a:ea typeface="+mn-ea"/>
                <a:cs typeface="+mn-cs"/>
              </a:rPr>
              <a:t> week of the following semester</a:t>
            </a:r>
            <a:r>
              <a:rPr kumimoji="0" lang="en-US" sz="1900" b="0" i="0" u="none" strike="noStrike" kern="1200" cap="none" spc="0" normalizeH="0" baseline="0" noProof="0">
                <a:ln>
                  <a:noFill/>
                </a:ln>
                <a:solidFill>
                  <a:sysClr val="windowText" lastClr="000000"/>
                </a:solidFill>
                <a:effectLst/>
                <a:uLnTx/>
                <a:uFillTx/>
                <a:latin typeface="Calibri" panose="020F0502020204030204"/>
                <a:ea typeface="+mn-ea"/>
                <a:cs typeface="+mn-cs"/>
              </a:rPr>
              <a:t>.</a:t>
            </a:r>
          </a:p>
          <a:p>
            <a:pPr marL="171450" marR="0" lvl="0" indent="-171450" algn="l" defTabSz="685800" rtl="0" eaLnBrk="1" fontAlgn="auto" latinLnBrk="0" hangingPunct="1">
              <a:lnSpc>
                <a:spcPct val="90000"/>
              </a:lnSpc>
              <a:spcBef>
                <a:spcPts val="400"/>
              </a:spcBef>
              <a:spcAft>
                <a:spcPts val="0"/>
              </a:spcAft>
              <a:buClrTx/>
              <a:buSzTx/>
              <a:buFont typeface="Arial" panose="020B0604020202020204" pitchFamily="34" charset="0"/>
              <a:buChar char="•"/>
              <a:tabLst/>
              <a:defRPr/>
            </a:pPr>
            <a:endParaRPr kumimoji="0" lang="en-US" sz="1900" b="0" i="0" u="none" strike="noStrike" kern="1200" cap="none" spc="0" normalizeH="0" baseline="0" noProof="0">
              <a:ln>
                <a:noFill/>
              </a:ln>
              <a:solidFill>
                <a:sysClr val="windowText" lastClr="000000"/>
              </a:solidFill>
              <a:effectLst/>
              <a:uLnTx/>
              <a:uFillTx/>
              <a:latin typeface="Calibri" panose="020F0502020204030204"/>
              <a:ea typeface="+mn-ea"/>
              <a:cs typeface="+mn-cs"/>
            </a:endParaRPr>
          </a:p>
          <a:p>
            <a:pPr marL="171450" marR="0" lvl="0" indent="-171450" algn="l" defTabSz="685800" rtl="0" eaLnBrk="1" fontAlgn="auto" latinLnBrk="0" hangingPunct="1">
              <a:lnSpc>
                <a:spcPct val="90000"/>
              </a:lnSpc>
              <a:spcBef>
                <a:spcPts val="400"/>
              </a:spcBef>
              <a:spcAft>
                <a:spcPts val="0"/>
              </a:spcAft>
              <a:buClrTx/>
              <a:buSzTx/>
              <a:buFont typeface="Arial" panose="020B0604020202020204" pitchFamily="34" charset="0"/>
              <a:buChar char="•"/>
              <a:tabLst/>
              <a:defRPr/>
            </a:pPr>
            <a:r>
              <a:rPr kumimoji="0" lang="en-US" sz="1900" b="0" i="0" u="none" strike="noStrike" kern="1200" cap="none" spc="0" normalizeH="0" baseline="0" noProof="0">
                <a:ln>
                  <a:noFill/>
                </a:ln>
                <a:solidFill>
                  <a:sysClr val="windowText" lastClr="000000"/>
                </a:solidFill>
                <a:effectLst/>
                <a:uLnTx/>
                <a:uFillTx/>
                <a:latin typeface="Calibri" panose="020F0502020204030204"/>
                <a:ea typeface="+mn-ea"/>
                <a:cs typeface="+mn-cs"/>
              </a:rPr>
              <a:t>Any </a:t>
            </a:r>
            <a:r>
              <a:rPr kumimoji="0" lang="en-US" sz="1900" b="0" i="1" u="none" strike="noStrike" kern="1200" cap="none" spc="0" normalizeH="0" baseline="0" noProof="0">
                <a:ln>
                  <a:noFill/>
                </a:ln>
                <a:solidFill>
                  <a:sysClr val="windowText" lastClr="000000"/>
                </a:solidFill>
                <a:effectLst/>
                <a:uLnTx/>
                <a:uFillTx/>
                <a:latin typeface="Calibri" panose="020F0502020204030204"/>
                <a:ea typeface="+mn-ea"/>
                <a:cs typeface="+mn-cs"/>
              </a:rPr>
              <a:t>problem with the mark/grade</a:t>
            </a:r>
            <a:r>
              <a:rPr kumimoji="0" lang="en-US" sz="1900" b="0" i="0" u="none" strike="noStrike" kern="1200" cap="none" spc="0" normalizeH="0" baseline="0" noProof="0">
                <a:ln>
                  <a:noFill/>
                </a:ln>
                <a:solidFill>
                  <a:sysClr val="windowText" lastClr="000000"/>
                </a:solidFill>
                <a:effectLst/>
                <a:uLnTx/>
                <a:uFillTx/>
                <a:latin typeface="Calibri" panose="020F0502020204030204"/>
                <a:ea typeface="+mn-ea"/>
                <a:cs typeface="+mn-cs"/>
              </a:rPr>
              <a:t> </a:t>
            </a:r>
            <a:r>
              <a:rPr kumimoji="0" lang="en-US" sz="1900" b="1" i="0" u="none" strike="noStrike" kern="1200" cap="none" spc="0" normalizeH="0" baseline="0" noProof="0">
                <a:ln>
                  <a:noFill/>
                </a:ln>
                <a:solidFill>
                  <a:sysClr val="windowText" lastClr="000000"/>
                </a:solidFill>
                <a:effectLst/>
                <a:uLnTx/>
                <a:uFillTx/>
                <a:latin typeface="Calibri" panose="020F0502020204030204"/>
                <a:ea typeface="+mn-ea"/>
                <a:cs typeface="+mn-cs"/>
              </a:rPr>
              <a:t>must be consulted </a:t>
            </a:r>
            <a:r>
              <a:rPr kumimoji="0" lang="en-US" sz="1900" b="0" i="0" u="none" strike="noStrike" kern="1200" cap="none" spc="0" normalizeH="0" baseline="0" noProof="0">
                <a:ln>
                  <a:noFill/>
                </a:ln>
                <a:solidFill>
                  <a:sysClr val="windowText" lastClr="000000"/>
                </a:solidFill>
                <a:effectLst/>
                <a:uLnTx/>
                <a:uFillTx/>
                <a:latin typeface="Calibri" panose="020F0502020204030204"/>
                <a:ea typeface="+mn-ea"/>
                <a:cs typeface="+mn-cs"/>
              </a:rPr>
              <a:t>with the course teacher within </a:t>
            </a:r>
            <a:r>
              <a:rPr kumimoji="0" lang="en-US" sz="1900" b="0" i="1" u="none" strike="noStrike" kern="1200" cap="none" spc="0" normalizeH="0" baseline="0" noProof="0">
                <a:ln>
                  <a:noFill/>
                </a:ln>
                <a:solidFill>
                  <a:sysClr val="windowText" lastClr="000000"/>
                </a:solidFill>
                <a:effectLst/>
                <a:uLnTx/>
                <a:uFillTx/>
                <a:latin typeface="Calibri" panose="020F0502020204030204"/>
                <a:ea typeface="+mn-ea"/>
                <a:cs typeface="+mn-cs"/>
              </a:rPr>
              <a:t>one week of the release of grades</a:t>
            </a:r>
            <a:r>
              <a:rPr kumimoji="0" lang="en-US" sz="1900" b="0" i="0" u="none" strike="noStrike" kern="1200" cap="none" spc="0" normalizeH="0" baseline="0" noProof="0">
                <a:ln>
                  <a:noFill/>
                </a:ln>
                <a:solidFill>
                  <a:sysClr val="windowText" lastClr="000000"/>
                </a:solidFill>
                <a:effectLst/>
                <a:uLnTx/>
                <a:uFillTx/>
                <a:latin typeface="Calibri" panose="020F0502020204030204"/>
                <a:ea typeface="+mn-ea"/>
                <a:cs typeface="+mn-cs"/>
              </a:rPr>
              <a:t>. </a:t>
            </a:r>
            <a:endParaRPr kumimoji="0" lang="en-US" sz="1900" b="0" i="0" u="none" strike="noStrike" kern="1200" cap="none" spc="0" normalizeH="0" baseline="0" noProof="0" dirty="0">
              <a:ln>
                <a:noFill/>
              </a:ln>
              <a:solidFill>
                <a:sysClr val="windowText" lastClr="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303252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4" end="4"/>
                                            </p:txEl>
                                          </p:spTgt>
                                        </p:tgtEl>
                                        <p:attrNameLst>
                                          <p:attrName>style.visibility</p:attrName>
                                        </p:attrNameLst>
                                      </p:cBhvr>
                                      <p:to>
                                        <p:strVal val="visible"/>
                                      </p:to>
                                    </p:set>
                                    <p:animEffect transition="in" filter="fade">
                                      <p:cBhvr>
                                        <p:cTn id="7"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562707"/>
            <a:ext cx="7048604" cy="1308296"/>
          </a:xfrm>
        </p:spPr>
        <p:txBody>
          <a:bodyPr/>
          <a:lstStyle/>
          <a:p>
            <a:r>
              <a:rPr lang="en-US" b="1" dirty="0"/>
              <a:t>IMPORTANT!!</a:t>
            </a:r>
          </a:p>
        </p:txBody>
      </p:sp>
      <p:sp>
        <p:nvSpPr>
          <p:cNvPr id="6" name="Content Placeholder 2">
            <a:extLst>
              <a:ext uri="{FF2B5EF4-FFF2-40B4-BE49-F238E27FC236}">
                <a16:creationId xmlns:a16="http://schemas.microsoft.com/office/drawing/2014/main" id="{85DD3B68-9C3D-40A0-B84F-ABDEC7B6FC8E}"/>
              </a:ext>
            </a:extLst>
          </p:cNvPr>
          <p:cNvSpPr txBox="1">
            <a:spLocks/>
          </p:cNvSpPr>
          <p:nvPr/>
        </p:nvSpPr>
        <p:spPr>
          <a:xfrm>
            <a:off x="295422" y="2250831"/>
            <a:ext cx="8581291" cy="3643292"/>
          </a:xfrm>
          <a:prstGeom prst="rect">
            <a:avLst/>
          </a:prstGeom>
        </p:spPr>
        <p:txBody>
          <a:bodyPr vert="horz" lIns="91440" tIns="45720" rIns="91440" bIns="45720" rtlCol="0" anchor="ctr">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dirty="0">
                <a:ea typeface="ＭＳ Ｐゴシック" pitchFamily="34" charset="-128"/>
              </a:rPr>
              <a:t>Never Come to my office with the request for an extra grade.</a:t>
            </a:r>
          </a:p>
          <a:p>
            <a:endParaRPr lang="en-US" dirty="0">
              <a:ea typeface="ＭＳ Ｐゴシック" pitchFamily="34" charset="-128"/>
            </a:endParaRPr>
          </a:p>
          <a:p>
            <a:r>
              <a:rPr lang="en-US" dirty="0">
                <a:ea typeface="ＭＳ Ｐゴシック" pitchFamily="34" charset="-128"/>
              </a:rPr>
              <a:t>Never miss any deadline.</a:t>
            </a:r>
          </a:p>
          <a:p>
            <a:endParaRPr lang="en-US" dirty="0">
              <a:ea typeface="ＭＳ Ｐゴシック" pitchFamily="34" charset="-128"/>
            </a:endParaRPr>
          </a:p>
          <a:p>
            <a:r>
              <a:rPr lang="en-US" dirty="0">
                <a:ea typeface="ＭＳ Ｐゴシック" pitchFamily="34" charset="-128"/>
              </a:rPr>
              <a:t>Marks will be deducted, even </a:t>
            </a:r>
            <a:r>
              <a:rPr lang="en-US" b="1" dirty="0">
                <a:ea typeface="ＭＳ Ｐゴシック" pitchFamily="34" charset="-128"/>
              </a:rPr>
              <a:t>worse</a:t>
            </a:r>
            <a:r>
              <a:rPr lang="en-US" dirty="0">
                <a:ea typeface="ＭＳ Ｐゴシック" pitchFamily="34" charset="-128"/>
              </a:rPr>
              <a:t> can happen if you copy assignment</a:t>
            </a:r>
          </a:p>
        </p:txBody>
      </p:sp>
    </p:spTree>
    <p:extLst>
      <p:ext uri="{BB962C8B-B14F-4D97-AF65-F5344CB8AC3E}">
        <p14:creationId xmlns:p14="http://schemas.microsoft.com/office/powerpoint/2010/main" val="34171422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magicdisneyheros.altervista.org/images/big/1551.jpg">
            <a:extLst>
              <a:ext uri="{FF2B5EF4-FFF2-40B4-BE49-F238E27FC236}">
                <a16:creationId xmlns:a16="http://schemas.microsoft.com/office/drawing/2014/main" id="{31DC1E9B-8B99-443C-A3F4-F300BE6D9D48}"/>
              </a:ext>
            </a:extLst>
          </p:cNvPr>
          <p:cNvPicPr>
            <a:picLocks noChangeAspect="1" noChangeArrowheads="1"/>
          </p:cNvPicPr>
          <p:nvPr/>
        </p:nvPicPr>
        <p:blipFill>
          <a:blip r:embed="rId2">
            <a:duotone>
              <a:srgbClr val="7FD13B">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a:off x="279009" y="3094892"/>
            <a:ext cx="2708909" cy="3509133"/>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EDC42E65-2868-467C-A4F6-5D4B33C84C34}"/>
              </a:ext>
            </a:extLst>
          </p:cNvPr>
          <p:cNvSpPr txBox="1"/>
          <p:nvPr/>
        </p:nvSpPr>
        <p:spPr>
          <a:xfrm>
            <a:off x="2411897" y="2371617"/>
            <a:ext cx="6257970" cy="1754326"/>
          </a:xfrm>
          <a:prstGeom prst="rect">
            <a:avLst/>
          </a:prstGeom>
          <a:noFill/>
        </p:spPr>
        <p:txBody>
          <a:bodyPr wrap="square" rtlCol="0">
            <a:spAutoFit/>
          </a:bodyPr>
          <a:lstStyle/>
          <a:p>
            <a:pPr lvl="0" algn="ctr" defTabSz="457200"/>
            <a:r>
              <a:rPr lang="en-US" sz="54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mbria" panose="02040503050406030204" pitchFamily="18" charset="0"/>
              </a:rPr>
              <a:t>OBJECT ORIENTED PROGRAMMING 2</a:t>
            </a:r>
          </a:p>
        </p:txBody>
      </p:sp>
      <p:sp>
        <p:nvSpPr>
          <p:cNvPr id="7" name="Rectangle 6">
            <a:extLst>
              <a:ext uri="{FF2B5EF4-FFF2-40B4-BE49-F238E27FC236}">
                <a16:creationId xmlns:a16="http://schemas.microsoft.com/office/drawing/2014/main" id="{29683572-1E84-4441-9C68-2B26893525F1}"/>
              </a:ext>
            </a:extLst>
          </p:cNvPr>
          <p:cNvSpPr/>
          <p:nvPr/>
        </p:nvSpPr>
        <p:spPr>
          <a:xfrm>
            <a:off x="2849137" y="1464756"/>
            <a:ext cx="5383490" cy="923330"/>
          </a:xfrm>
          <a:prstGeom prst="rect">
            <a:avLst/>
          </a:prstGeom>
          <a:noFill/>
        </p:spPr>
        <p:txBody>
          <a:bodyPr wrap="square" lIns="91440" tIns="45720" rIns="91440" bIns="45720">
            <a:spAutoFit/>
          </a:bodyPr>
          <a:lstStyle/>
          <a:p>
            <a:pPr algn="ctr"/>
            <a:r>
              <a:rPr lang="en-US" sz="54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mbria" panose="02040503050406030204" pitchFamily="18" charset="0"/>
              </a:rPr>
              <a:t>WELCOME TO</a:t>
            </a:r>
            <a:endParaRPr lang="en-US" sz="54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Tree>
    <p:extLst>
      <p:ext uri="{BB962C8B-B14F-4D97-AF65-F5344CB8AC3E}">
        <p14:creationId xmlns:p14="http://schemas.microsoft.com/office/powerpoint/2010/main" val="2823762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Outline</a:t>
            </a:r>
          </a:p>
        </p:txBody>
      </p:sp>
      <p:sp>
        <p:nvSpPr>
          <p:cNvPr id="3" name="Subtitle 2"/>
          <p:cNvSpPr>
            <a:spLocks noGrp="1"/>
          </p:cNvSpPr>
          <p:nvPr>
            <p:ph type="subTitle" idx="1"/>
          </p:nvPr>
        </p:nvSpPr>
        <p:spPr>
          <a:xfrm>
            <a:off x="486697" y="2363928"/>
            <a:ext cx="7754112" cy="3009930"/>
          </a:xfrm>
        </p:spPr>
        <p:txBody>
          <a:bodyPr>
            <a:normAutofit/>
          </a:bodyPr>
          <a:lstStyle/>
          <a:p>
            <a:pPr marL="342900" indent="-342900">
              <a:buFont typeface="Arial" panose="020B0604020202020204" pitchFamily="34" charset="0"/>
              <a:buChar char="•"/>
            </a:pPr>
            <a:endParaRPr lang="en-US" sz="2800" dirty="0">
              <a:solidFill>
                <a:schemeClr val="tx1"/>
              </a:solidFill>
            </a:endParaRPr>
          </a:p>
          <a:p>
            <a:pPr marL="342900" indent="-342900">
              <a:buFont typeface="Arial" panose="020B0604020202020204" pitchFamily="34" charset="0"/>
              <a:buChar char="•"/>
            </a:pPr>
            <a:endParaRPr lang="en-US" sz="2800" dirty="0">
              <a:solidFill>
                <a:schemeClr val="tx1"/>
              </a:solidFill>
            </a:endParaRPr>
          </a:p>
          <a:p>
            <a:pPr marL="342900" indent="-342900">
              <a:buFont typeface="Arial" panose="020B0604020202020204" pitchFamily="34" charset="0"/>
              <a:buChar char="•"/>
            </a:pPr>
            <a:r>
              <a:rPr lang="en-US" sz="2800" dirty="0">
                <a:solidFill>
                  <a:schemeClr val="tx1"/>
                </a:solidFill>
              </a:rPr>
              <a:t>Introduction and Overview of .NET Architecture and </a:t>
            </a:r>
            <a:r>
              <a:rPr lang="en-US" sz="2800" dirty="0" err="1">
                <a:solidFill>
                  <a:schemeClr val="tx1"/>
                </a:solidFill>
              </a:rPr>
              <a:t>.Net</a:t>
            </a:r>
            <a:r>
              <a:rPr lang="en-US" sz="2800" dirty="0">
                <a:solidFill>
                  <a:schemeClr val="tx1"/>
                </a:solidFill>
              </a:rPr>
              <a:t> Framework</a:t>
            </a:r>
          </a:p>
          <a:p>
            <a:pPr marL="342900" indent="-342900">
              <a:buFont typeface="Arial" panose="020B0604020202020204" pitchFamily="34" charset="0"/>
              <a:buChar char="•"/>
            </a:pPr>
            <a:r>
              <a:rPr lang="en-US" sz="2800" dirty="0">
                <a:solidFill>
                  <a:schemeClr val="tx1"/>
                </a:solidFill>
              </a:rPr>
              <a:t>Introduction to C#</a:t>
            </a:r>
          </a:p>
          <a:p>
            <a:pPr marL="342900" indent="-342900">
              <a:buFont typeface="Arial" panose="020B0604020202020204" pitchFamily="34" charset="0"/>
              <a:buChar char="•"/>
            </a:pPr>
            <a:r>
              <a:rPr lang="en-US" sz="2800" dirty="0">
                <a:solidFill>
                  <a:schemeClr val="tx1"/>
                </a:solidFill>
              </a:rPr>
              <a:t>Introduction to Visual Studio</a:t>
            </a:r>
          </a:p>
          <a:p>
            <a:endParaRPr lang="en-US" dirty="0">
              <a:solidFill>
                <a:schemeClr val="tx1"/>
              </a:solidFill>
            </a:endParaRPr>
          </a:p>
        </p:txBody>
      </p:sp>
    </p:spTree>
    <p:extLst>
      <p:ext uri="{BB962C8B-B14F-4D97-AF65-F5344CB8AC3E}">
        <p14:creationId xmlns:p14="http://schemas.microsoft.com/office/powerpoint/2010/main" val="18836830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CFD76-391F-449C-A7DC-BFBAC3013066}"/>
              </a:ext>
            </a:extLst>
          </p:cNvPr>
          <p:cNvSpPr>
            <a:spLocks noGrp="1"/>
          </p:cNvSpPr>
          <p:nvPr>
            <p:ph type="ctrTitle"/>
          </p:nvPr>
        </p:nvSpPr>
        <p:spPr/>
        <p:txBody>
          <a:bodyPr/>
          <a:lstStyle/>
          <a:p>
            <a:r>
              <a:rPr lang="en-US" sz="4000" b="1" dirty="0"/>
              <a:t>Overview of .NET</a:t>
            </a:r>
          </a:p>
        </p:txBody>
      </p:sp>
      <p:sp>
        <p:nvSpPr>
          <p:cNvPr id="3" name="Subtitle 2">
            <a:extLst>
              <a:ext uri="{FF2B5EF4-FFF2-40B4-BE49-F238E27FC236}">
                <a16:creationId xmlns:a16="http://schemas.microsoft.com/office/drawing/2014/main" id="{0A64B583-B758-4788-A630-ED9A62BC3683}"/>
              </a:ext>
            </a:extLst>
          </p:cNvPr>
          <p:cNvSpPr>
            <a:spLocks noGrp="1"/>
          </p:cNvSpPr>
          <p:nvPr>
            <p:ph type="subTitle" idx="1"/>
          </p:nvPr>
        </p:nvSpPr>
        <p:spPr>
          <a:xfrm>
            <a:off x="476205" y="1532427"/>
            <a:ext cx="7754112" cy="309625"/>
          </a:xfrm>
        </p:spPr>
        <p:txBody>
          <a:bodyPr>
            <a:normAutofit fontScale="92500" lnSpcReduction="20000"/>
          </a:bodyPr>
          <a:lstStyle/>
          <a:p>
            <a:r>
              <a:rPr lang="en-US" dirty="0"/>
              <a:t>.NET Architecture</a:t>
            </a:r>
          </a:p>
        </p:txBody>
      </p:sp>
      <p:sp>
        <p:nvSpPr>
          <p:cNvPr id="5" name="Rectangle 2">
            <a:extLst>
              <a:ext uri="{FF2B5EF4-FFF2-40B4-BE49-F238E27FC236}">
                <a16:creationId xmlns:a16="http://schemas.microsoft.com/office/drawing/2014/main" id="{98D0B448-F4A1-46BC-8C33-2DBE67C801BD}"/>
              </a:ext>
            </a:extLst>
          </p:cNvPr>
          <p:cNvSpPr txBox="1">
            <a:spLocks noChangeArrowheads="1"/>
          </p:cNvSpPr>
          <p:nvPr/>
        </p:nvSpPr>
        <p:spPr>
          <a:xfrm>
            <a:off x="274224" y="1574800"/>
            <a:ext cx="8229600" cy="1143000"/>
          </a:xfrm>
          <a:prstGeom prst="rect">
            <a:avLst/>
          </a:prstGeo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pPr>
              <a:defRPr/>
            </a:pPr>
            <a:r>
              <a:rPr lang="en-US" altLang="ja-JP" sz="3200" b="1" dirty="0">
                <a:solidFill>
                  <a:schemeClr val="accent3">
                    <a:lumMod val="50000"/>
                  </a:schemeClr>
                </a:solidFill>
              </a:rPr>
              <a:t>What is .NET Framework</a:t>
            </a:r>
          </a:p>
        </p:txBody>
      </p:sp>
      <p:sp>
        <p:nvSpPr>
          <p:cNvPr id="6" name="Rectangle 3">
            <a:extLst>
              <a:ext uri="{FF2B5EF4-FFF2-40B4-BE49-F238E27FC236}">
                <a16:creationId xmlns:a16="http://schemas.microsoft.com/office/drawing/2014/main" id="{1D55EDC0-978F-4537-B73E-F4E4AC54FA6A}"/>
              </a:ext>
            </a:extLst>
          </p:cNvPr>
          <p:cNvSpPr txBox="1">
            <a:spLocks noChangeArrowheads="1"/>
          </p:cNvSpPr>
          <p:nvPr/>
        </p:nvSpPr>
        <p:spPr>
          <a:xfrm>
            <a:off x="421341" y="2620564"/>
            <a:ext cx="8409508" cy="3395924"/>
          </a:xfrm>
          <a:prstGeom prst="rect">
            <a:avLst/>
          </a:prstGeom>
        </p:spPr>
        <p:txBody>
          <a:bodyPr vert="horz" lIns="91440" tIns="45720" rIns="91440" bIns="45720" rtlCol="0">
            <a:normAutofit fontScale="77500" lnSpcReduction="20000"/>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a:defRPr/>
            </a:pPr>
            <a:endParaRPr lang="en-US" altLang="ja-JP" sz="2800" dirty="0">
              <a:solidFill>
                <a:schemeClr val="tx1"/>
              </a:solidFill>
              <a:latin typeface="Arial" panose="020B0604020202020204" pitchFamily="34" charset="0"/>
              <a:cs typeface="Arial" panose="020B0604020202020204" pitchFamily="34" charset="0"/>
            </a:endParaRPr>
          </a:p>
          <a:p>
            <a:pPr marL="457200" indent="-457200">
              <a:buClr>
                <a:schemeClr val="tx1"/>
              </a:buClr>
              <a:buFont typeface="Arial" panose="020B0604020202020204" pitchFamily="34" charset="0"/>
              <a:buChar char="•"/>
              <a:defRPr/>
            </a:pPr>
            <a:r>
              <a:rPr lang="en-US" altLang="ja-JP" sz="2800" dirty="0">
                <a:solidFill>
                  <a:schemeClr val="tx1"/>
                </a:solidFill>
                <a:latin typeface="Arial" panose="020B0604020202020204" pitchFamily="34" charset="0"/>
                <a:cs typeface="Arial" panose="020B0604020202020204" pitchFamily="34" charset="0"/>
              </a:rPr>
              <a:t>The </a:t>
            </a:r>
            <a:r>
              <a:rPr lang="en-US" altLang="ja-JP" sz="2800" dirty="0" err="1">
                <a:solidFill>
                  <a:schemeClr val="tx1"/>
                </a:solidFill>
                <a:latin typeface="Arial" panose="020B0604020202020204" pitchFamily="34" charset="0"/>
                <a:cs typeface="Arial" panose="020B0604020202020204" pitchFamily="34" charset="0"/>
              </a:rPr>
              <a:t>.Net</a:t>
            </a:r>
            <a:r>
              <a:rPr lang="en-US" altLang="ja-JP" sz="2800" dirty="0">
                <a:solidFill>
                  <a:schemeClr val="tx1"/>
                </a:solidFill>
                <a:latin typeface="Arial" panose="020B0604020202020204" pitchFamily="34" charset="0"/>
                <a:cs typeface="Arial" panose="020B0604020202020204" pitchFamily="34" charset="0"/>
              </a:rPr>
              <a:t> framework is a software development platform developed by Microsoft. </a:t>
            </a:r>
          </a:p>
          <a:p>
            <a:pPr marL="457200" indent="-457200">
              <a:buClr>
                <a:schemeClr val="tx1"/>
              </a:buClr>
              <a:buFont typeface="Arial" panose="020B0604020202020204" pitchFamily="34" charset="0"/>
              <a:buChar char="•"/>
              <a:defRPr/>
            </a:pPr>
            <a:endParaRPr lang="en-US" altLang="ja-JP" sz="2800" dirty="0">
              <a:solidFill>
                <a:schemeClr val="tx1"/>
              </a:solidFill>
              <a:latin typeface="Arial" panose="020B0604020202020204" pitchFamily="34" charset="0"/>
              <a:cs typeface="Arial" panose="020B0604020202020204" pitchFamily="34" charset="0"/>
            </a:endParaRPr>
          </a:p>
          <a:p>
            <a:pPr marL="457200" indent="-457200">
              <a:buClr>
                <a:schemeClr val="tx1"/>
              </a:buClr>
              <a:buFont typeface="Arial" panose="020B0604020202020204" pitchFamily="34" charset="0"/>
              <a:buChar char="•"/>
              <a:defRPr/>
            </a:pPr>
            <a:r>
              <a:rPr lang="en-US" altLang="ja-JP" sz="2800" dirty="0">
                <a:solidFill>
                  <a:schemeClr val="tx1"/>
                </a:solidFill>
                <a:latin typeface="Arial" panose="020B0604020202020204" pitchFamily="34" charset="0"/>
                <a:cs typeface="Arial" panose="020B0604020202020204" pitchFamily="34" charset="0"/>
              </a:rPr>
              <a:t>The framework was meant to create applications, which would run primarily on the Windows Platform.</a:t>
            </a:r>
          </a:p>
          <a:p>
            <a:pPr marL="457200" indent="-457200">
              <a:buClr>
                <a:schemeClr val="tx1"/>
              </a:buClr>
              <a:buFont typeface="Arial" panose="020B0604020202020204" pitchFamily="34" charset="0"/>
              <a:buChar char="•"/>
              <a:defRPr/>
            </a:pPr>
            <a:r>
              <a:rPr lang="en-US" altLang="ja-JP" sz="2800" dirty="0">
                <a:solidFill>
                  <a:schemeClr val="tx1"/>
                </a:solidFill>
                <a:latin typeface="Arial" panose="020B0604020202020204" pitchFamily="34" charset="0"/>
                <a:cs typeface="Arial" panose="020B0604020202020204" pitchFamily="34" charset="0"/>
              </a:rPr>
              <a:t> </a:t>
            </a:r>
          </a:p>
          <a:p>
            <a:pPr marL="457200" indent="-457200">
              <a:buClr>
                <a:schemeClr val="tx1"/>
              </a:buClr>
              <a:buFont typeface="Arial" panose="020B0604020202020204" pitchFamily="34" charset="0"/>
              <a:buChar char="•"/>
              <a:defRPr/>
            </a:pPr>
            <a:r>
              <a:rPr lang="en-US" altLang="ja-JP" sz="2800" dirty="0">
                <a:solidFill>
                  <a:schemeClr val="tx1"/>
                </a:solidFill>
                <a:latin typeface="Arial" panose="020B0604020202020204" pitchFamily="34" charset="0"/>
                <a:cs typeface="Arial" panose="020B0604020202020204" pitchFamily="34" charset="0"/>
              </a:rPr>
              <a:t>The first version of the </a:t>
            </a:r>
            <a:r>
              <a:rPr lang="en-US" altLang="ja-JP" sz="2800" dirty="0" err="1">
                <a:solidFill>
                  <a:schemeClr val="tx1"/>
                </a:solidFill>
                <a:latin typeface="Arial" panose="020B0604020202020204" pitchFamily="34" charset="0"/>
                <a:cs typeface="Arial" panose="020B0604020202020204" pitchFamily="34" charset="0"/>
              </a:rPr>
              <a:t>.Net</a:t>
            </a:r>
            <a:r>
              <a:rPr lang="en-US" altLang="ja-JP" sz="2800" dirty="0">
                <a:solidFill>
                  <a:schemeClr val="tx1"/>
                </a:solidFill>
                <a:latin typeface="Arial" panose="020B0604020202020204" pitchFamily="34" charset="0"/>
                <a:cs typeface="Arial" panose="020B0604020202020204" pitchFamily="34" charset="0"/>
              </a:rPr>
              <a:t> framework was released in the year 2002.</a:t>
            </a:r>
          </a:p>
          <a:p>
            <a:pPr marL="457200" indent="-457200">
              <a:buClr>
                <a:schemeClr val="tx1"/>
              </a:buClr>
              <a:buFont typeface="Arial" panose="020B0604020202020204" pitchFamily="34" charset="0"/>
              <a:buChar char="•"/>
              <a:defRPr/>
            </a:pPr>
            <a:endParaRPr lang="en-US" altLang="ja-JP" sz="2800" dirty="0">
              <a:solidFill>
                <a:schemeClr val="tx1"/>
              </a:solidFill>
              <a:latin typeface="Arial" panose="020B0604020202020204" pitchFamily="34" charset="0"/>
              <a:cs typeface="Arial" panose="020B0604020202020204" pitchFamily="34" charset="0"/>
            </a:endParaRPr>
          </a:p>
          <a:p>
            <a:pPr marL="457200" indent="-457200">
              <a:buClr>
                <a:schemeClr val="tx1"/>
              </a:buClr>
              <a:buFont typeface="Arial" panose="020B0604020202020204" pitchFamily="34" charset="0"/>
              <a:buChar char="•"/>
              <a:defRPr/>
            </a:pPr>
            <a:r>
              <a:rPr lang="en-US" altLang="ja-JP" sz="2800" dirty="0">
                <a:solidFill>
                  <a:schemeClr val="tx1"/>
                </a:solidFill>
                <a:latin typeface="Arial" panose="020B0604020202020204" pitchFamily="34" charset="0"/>
                <a:cs typeface="Arial" panose="020B0604020202020204" pitchFamily="34" charset="0"/>
              </a:rPr>
              <a:t>The </a:t>
            </a:r>
            <a:r>
              <a:rPr lang="en-US" altLang="ja-JP" sz="2800" dirty="0" err="1">
                <a:solidFill>
                  <a:schemeClr val="tx1"/>
                </a:solidFill>
                <a:latin typeface="Arial" panose="020B0604020202020204" pitchFamily="34" charset="0"/>
                <a:cs typeface="Arial" panose="020B0604020202020204" pitchFamily="34" charset="0"/>
              </a:rPr>
              <a:t>.Net</a:t>
            </a:r>
            <a:r>
              <a:rPr lang="en-US" altLang="ja-JP" sz="2800" dirty="0">
                <a:solidFill>
                  <a:schemeClr val="tx1"/>
                </a:solidFill>
                <a:latin typeface="Arial" panose="020B0604020202020204" pitchFamily="34" charset="0"/>
                <a:cs typeface="Arial" panose="020B0604020202020204" pitchFamily="34" charset="0"/>
              </a:rPr>
              <a:t> framework can be used to create any kind of applications - Form based, Web based, Mobile applications</a:t>
            </a:r>
          </a:p>
          <a:p>
            <a:pPr marL="46037">
              <a:buFont typeface="Corbel" panose="020B0503020204020204" pitchFamily="34" charset="0"/>
              <a:buNone/>
              <a:defRPr/>
            </a:pPr>
            <a:endParaRPr lang="en-US" altLang="ja-JP" sz="2800" dirty="0">
              <a:solidFill>
                <a:schemeClr val="tx1"/>
              </a:solidFill>
            </a:endParaRPr>
          </a:p>
        </p:txBody>
      </p:sp>
    </p:spTree>
    <p:extLst>
      <p:ext uri="{BB962C8B-B14F-4D97-AF65-F5344CB8AC3E}">
        <p14:creationId xmlns:p14="http://schemas.microsoft.com/office/powerpoint/2010/main" val="24200559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solidFill>
                  <a:srgbClr val="FFFFFF"/>
                </a:solidFill>
              </a:rPr>
              <a:t>Vision &amp; Mission of AIUB</a:t>
            </a:r>
            <a:endParaRPr lang="en-US" b="1" dirty="0"/>
          </a:p>
        </p:txBody>
      </p:sp>
      <p:sp>
        <p:nvSpPr>
          <p:cNvPr id="9" name="Content Placeholder 2">
            <a:extLst>
              <a:ext uri="{FF2B5EF4-FFF2-40B4-BE49-F238E27FC236}">
                <a16:creationId xmlns:a16="http://schemas.microsoft.com/office/drawing/2014/main" id="{B133BB3B-BD66-4C13-8798-5F6C89538717}"/>
              </a:ext>
            </a:extLst>
          </p:cNvPr>
          <p:cNvSpPr txBox="1">
            <a:spLocks/>
          </p:cNvSpPr>
          <p:nvPr/>
        </p:nvSpPr>
        <p:spPr>
          <a:xfrm>
            <a:off x="379483" y="2180492"/>
            <a:ext cx="8385034" cy="3629465"/>
          </a:xfrm>
          <a:prstGeom prst="rect">
            <a:avLst/>
          </a:prstGeom>
        </p:spPr>
        <p:txBody>
          <a:bodyPr vert="horz" lIns="91440" tIns="45720" rIns="91440" bIns="45720" rtlCol="0" anchor="ctr">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sz="1600" b="1" dirty="0">
                <a:solidFill>
                  <a:schemeClr val="tx1"/>
                </a:solidFill>
              </a:rPr>
              <a:t>VISION</a:t>
            </a:r>
          </a:p>
          <a:p>
            <a:pPr algn="just"/>
            <a:r>
              <a:rPr lang="en-US" sz="1600" dirty="0">
                <a:solidFill>
                  <a:schemeClr val="tx1"/>
                </a:solidFill>
              </a:rPr>
              <a:t>AMERICAN INTERNATIONAL UNIVERSITY-BANGLADESH (AIUB) envisions promoting professionals and excellent leadership catering to the technological progress and development needs of the country.</a:t>
            </a:r>
          </a:p>
          <a:p>
            <a:endParaRPr lang="en-US" sz="1600" dirty="0">
              <a:solidFill>
                <a:schemeClr val="tx1"/>
              </a:solidFill>
            </a:endParaRPr>
          </a:p>
          <a:p>
            <a:r>
              <a:rPr lang="en-US" sz="1600" b="1" dirty="0">
                <a:solidFill>
                  <a:schemeClr val="tx1"/>
                </a:solidFill>
              </a:rPr>
              <a:t>MISSION</a:t>
            </a:r>
          </a:p>
          <a:p>
            <a:pPr algn="just"/>
            <a:r>
              <a:rPr lang="en-US" altLang="ja-JP" sz="1600" dirty="0">
                <a:solidFill>
                  <a:schemeClr val="tx1"/>
                </a:solidFill>
              </a:rPr>
              <a:t>AMERICAN INTERNATIONAL UNIVERSITY-BANGLADESH (AIUB) is committed to provide quality and excellent computer-based academic programs responsive to the emerging challenges of the time. It is dedicated to nurture and produce competent world class professional imbued with strong sense of ethical values ready to face the competitive world of arts, business, science, social science and technology.</a:t>
            </a:r>
            <a:endParaRPr lang="en-US" sz="1600" dirty="0">
              <a:solidFill>
                <a:schemeClr val="tx1"/>
              </a:solidFill>
            </a:endParaRPr>
          </a:p>
        </p:txBody>
      </p:sp>
      <p:pic>
        <p:nvPicPr>
          <p:cNvPr id="10" name="Graphic 8">
            <a:extLst>
              <a:ext uri="{FF2B5EF4-FFF2-40B4-BE49-F238E27FC236}">
                <a16:creationId xmlns:a16="http://schemas.microsoft.com/office/drawing/2014/main" id="{A90CF985-C9CE-431C-AEE1-6F89190323E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599259" y="5173674"/>
            <a:ext cx="1165258" cy="1165258"/>
          </a:xfrm>
          <a:prstGeom prst="rect">
            <a:avLst/>
          </a:prstGeom>
        </p:spPr>
      </p:pic>
    </p:spTree>
    <p:extLst>
      <p:ext uri="{BB962C8B-B14F-4D97-AF65-F5344CB8AC3E}">
        <p14:creationId xmlns:p14="http://schemas.microsoft.com/office/powerpoint/2010/main" val="213439075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CFD76-391F-449C-A7DC-BFBAC3013066}"/>
              </a:ext>
            </a:extLst>
          </p:cNvPr>
          <p:cNvSpPr>
            <a:spLocks noGrp="1"/>
          </p:cNvSpPr>
          <p:nvPr>
            <p:ph type="ctrTitle"/>
          </p:nvPr>
        </p:nvSpPr>
        <p:spPr/>
        <p:txBody>
          <a:bodyPr/>
          <a:lstStyle/>
          <a:p>
            <a:r>
              <a:rPr lang="en-US" sz="4000" b="1" dirty="0"/>
              <a:t>Overview of .NET</a:t>
            </a:r>
          </a:p>
        </p:txBody>
      </p:sp>
      <p:sp>
        <p:nvSpPr>
          <p:cNvPr id="3" name="Subtitle 2">
            <a:extLst>
              <a:ext uri="{FF2B5EF4-FFF2-40B4-BE49-F238E27FC236}">
                <a16:creationId xmlns:a16="http://schemas.microsoft.com/office/drawing/2014/main" id="{0A64B583-B758-4788-A630-ED9A62BC3683}"/>
              </a:ext>
            </a:extLst>
          </p:cNvPr>
          <p:cNvSpPr>
            <a:spLocks noGrp="1"/>
          </p:cNvSpPr>
          <p:nvPr>
            <p:ph type="subTitle" idx="1"/>
          </p:nvPr>
        </p:nvSpPr>
        <p:spPr>
          <a:xfrm>
            <a:off x="476205" y="1532427"/>
            <a:ext cx="7754112" cy="309625"/>
          </a:xfrm>
        </p:spPr>
        <p:txBody>
          <a:bodyPr>
            <a:normAutofit fontScale="92500" lnSpcReduction="20000"/>
          </a:bodyPr>
          <a:lstStyle/>
          <a:p>
            <a:r>
              <a:rPr lang="en-US" dirty="0"/>
              <a:t>.NET Architecture</a:t>
            </a:r>
          </a:p>
        </p:txBody>
      </p:sp>
      <p:grpSp>
        <p:nvGrpSpPr>
          <p:cNvPr id="7" name="Group 2">
            <a:extLst>
              <a:ext uri="{FF2B5EF4-FFF2-40B4-BE49-F238E27FC236}">
                <a16:creationId xmlns:a16="http://schemas.microsoft.com/office/drawing/2014/main" id="{E14E115A-F6DE-41B5-B31D-63D61C6D4A54}"/>
              </a:ext>
            </a:extLst>
          </p:cNvPr>
          <p:cNvGrpSpPr>
            <a:grpSpLocks/>
          </p:cNvGrpSpPr>
          <p:nvPr/>
        </p:nvGrpSpPr>
        <p:grpSpPr bwMode="auto">
          <a:xfrm>
            <a:off x="622852" y="2163308"/>
            <a:ext cx="5265179" cy="3906187"/>
            <a:chOff x="786" y="1296"/>
            <a:chExt cx="4100" cy="2448"/>
          </a:xfrm>
        </p:grpSpPr>
        <p:sp>
          <p:nvSpPr>
            <p:cNvPr id="8" name="Rectangle 3">
              <a:extLst>
                <a:ext uri="{FF2B5EF4-FFF2-40B4-BE49-F238E27FC236}">
                  <a16:creationId xmlns:a16="http://schemas.microsoft.com/office/drawing/2014/main" id="{8FD1A447-38CD-4FF9-88BB-1D12444BB3EC}"/>
                </a:ext>
              </a:extLst>
            </p:cNvPr>
            <p:cNvSpPr>
              <a:spLocks noChangeArrowheads="1"/>
            </p:cNvSpPr>
            <p:nvPr/>
          </p:nvSpPr>
          <p:spPr bwMode="auto">
            <a:xfrm>
              <a:off x="786" y="1680"/>
              <a:ext cx="3504" cy="328"/>
            </a:xfrm>
            <a:prstGeom prst="rect">
              <a:avLst/>
            </a:prstGeom>
            <a:solidFill>
              <a:schemeClr val="folHlink"/>
            </a:solidFill>
            <a:ln w="12700">
              <a:solidFill>
                <a:schemeClr val="accent2"/>
              </a:solidFill>
              <a:miter lim="800000"/>
              <a:headEnd type="none" w="sm" len="sm"/>
              <a:tailEnd type="none" w="sm" len="sm"/>
            </a:ln>
          </p:spPr>
          <p:txBody>
            <a:bodyPr wrap="none" anchor="ctr"/>
            <a:lstStyle/>
            <a:p>
              <a:pPr algn="ctr"/>
              <a:r>
                <a:rPr lang="en-US" sz="2400"/>
                <a:t>Common Language Specification</a:t>
              </a:r>
            </a:p>
          </p:txBody>
        </p:sp>
        <p:sp>
          <p:nvSpPr>
            <p:cNvPr id="9" name="Rectangle 4">
              <a:extLst>
                <a:ext uri="{FF2B5EF4-FFF2-40B4-BE49-F238E27FC236}">
                  <a16:creationId xmlns:a16="http://schemas.microsoft.com/office/drawing/2014/main" id="{F5BFCA0F-3211-4A94-B408-2FAEF7043490}"/>
                </a:ext>
              </a:extLst>
            </p:cNvPr>
            <p:cNvSpPr>
              <a:spLocks noChangeArrowheads="1"/>
            </p:cNvSpPr>
            <p:nvPr/>
          </p:nvSpPr>
          <p:spPr bwMode="auto">
            <a:xfrm>
              <a:off x="786" y="3408"/>
              <a:ext cx="3504" cy="328"/>
            </a:xfrm>
            <a:prstGeom prst="rect">
              <a:avLst/>
            </a:prstGeom>
            <a:solidFill>
              <a:schemeClr val="accent1"/>
            </a:solidFill>
            <a:ln w="12700">
              <a:solidFill>
                <a:schemeClr val="accent2"/>
              </a:solidFill>
              <a:miter lim="800000"/>
              <a:headEnd type="none" w="sm" len="sm"/>
              <a:tailEnd type="none" w="sm" len="sm"/>
            </a:ln>
          </p:spPr>
          <p:txBody>
            <a:bodyPr wrap="none" anchor="ctr"/>
            <a:lstStyle/>
            <a:p>
              <a:pPr algn="ctr"/>
              <a:r>
                <a:rPr lang="en-US" sz="2400"/>
                <a:t>Common Language Runtime</a:t>
              </a:r>
            </a:p>
          </p:txBody>
        </p:sp>
        <p:sp>
          <p:nvSpPr>
            <p:cNvPr id="10" name="Rectangle 5">
              <a:extLst>
                <a:ext uri="{FF2B5EF4-FFF2-40B4-BE49-F238E27FC236}">
                  <a16:creationId xmlns:a16="http://schemas.microsoft.com/office/drawing/2014/main" id="{4E87FCF2-FFD4-45EE-BF94-C2908659C5E8}"/>
                </a:ext>
              </a:extLst>
            </p:cNvPr>
            <p:cNvSpPr>
              <a:spLocks noChangeArrowheads="1"/>
            </p:cNvSpPr>
            <p:nvPr/>
          </p:nvSpPr>
          <p:spPr bwMode="auto">
            <a:xfrm>
              <a:off x="786" y="1304"/>
              <a:ext cx="576" cy="328"/>
            </a:xfrm>
            <a:prstGeom prst="rect">
              <a:avLst/>
            </a:prstGeom>
            <a:solidFill>
              <a:schemeClr val="accent1"/>
            </a:solidFill>
            <a:ln w="12700">
              <a:solidFill>
                <a:schemeClr val="accent2"/>
              </a:solidFill>
              <a:miter lim="800000"/>
              <a:headEnd type="none" w="sm" len="sm"/>
              <a:tailEnd type="none" w="sm" len="sm"/>
            </a:ln>
          </p:spPr>
          <p:txBody>
            <a:bodyPr wrap="none" anchor="ctr"/>
            <a:lstStyle/>
            <a:p>
              <a:pPr algn="ctr"/>
              <a:r>
                <a:rPr lang="en-US" sz="2400"/>
                <a:t>VB</a:t>
              </a:r>
            </a:p>
          </p:txBody>
        </p:sp>
        <p:sp>
          <p:nvSpPr>
            <p:cNvPr id="11" name="Rectangle 6">
              <a:extLst>
                <a:ext uri="{FF2B5EF4-FFF2-40B4-BE49-F238E27FC236}">
                  <a16:creationId xmlns:a16="http://schemas.microsoft.com/office/drawing/2014/main" id="{88960B96-67F8-4D8B-8DD1-EFAF531EE71A}"/>
                </a:ext>
              </a:extLst>
            </p:cNvPr>
            <p:cNvSpPr>
              <a:spLocks noChangeArrowheads="1"/>
            </p:cNvSpPr>
            <p:nvPr/>
          </p:nvSpPr>
          <p:spPr bwMode="auto">
            <a:xfrm>
              <a:off x="1458" y="1304"/>
              <a:ext cx="576" cy="328"/>
            </a:xfrm>
            <a:prstGeom prst="rect">
              <a:avLst/>
            </a:prstGeom>
            <a:solidFill>
              <a:schemeClr val="accent1"/>
            </a:solidFill>
            <a:ln w="12700">
              <a:solidFill>
                <a:schemeClr val="accent2"/>
              </a:solidFill>
              <a:miter lim="800000"/>
              <a:headEnd type="none" w="sm" len="sm"/>
              <a:tailEnd type="none" w="sm" len="sm"/>
            </a:ln>
          </p:spPr>
          <p:txBody>
            <a:bodyPr wrap="none" anchor="ctr"/>
            <a:lstStyle/>
            <a:p>
              <a:pPr algn="ctr"/>
              <a:r>
                <a:rPr lang="en-US" sz="2400"/>
                <a:t>C++</a:t>
              </a:r>
            </a:p>
          </p:txBody>
        </p:sp>
        <p:sp>
          <p:nvSpPr>
            <p:cNvPr id="12" name="Rectangle 7">
              <a:extLst>
                <a:ext uri="{FF2B5EF4-FFF2-40B4-BE49-F238E27FC236}">
                  <a16:creationId xmlns:a16="http://schemas.microsoft.com/office/drawing/2014/main" id="{41C9BF4B-A1A6-4C2A-B612-20F02AAB5275}"/>
                </a:ext>
              </a:extLst>
            </p:cNvPr>
            <p:cNvSpPr>
              <a:spLocks noChangeArrowheads="1"/>
            </p:cNvSpPr>
            <p:nvPr/>
          </p:nvSpPr>
          <p:spPr bwMode="auto">
            <a:xfrm>
              <a:off x="2130" y="1304"/>
              <a:ext cx="576" cy="328"/>
            </a:xfrm>
            <a:prstGeom prst="rect">
              <a:avLst/>
            </a:prstGeom>
            <a:solidFill>
              <a:schemeClr val="accent1"/>
            </a:solidFill>
            <a:ln w="12700">
              <a:solidFill>
                <a:schemeClr val="accent2"/>
              </a:solidFill>
              <a:miter lim="800000"/>
              <a:headEnd type="none" w="sm" len="sm"/>
              <a:tailEnd type="none" w="sm" len="sm"/>
            </a:ln>
          </p:spPr>
          <p:txBody>
            <a:bodyPr wrap="none" anchor="ctr"/>
            <a:lstStyle/>
            <a:p>
              <a:pPr algn="ctr"/>
              <a:r>
                <a:rPr lang="en-US" sz="2400"/>
                <a:t>C#</a:t>
              </a:r>
            </a:p>
          </p:txBody>
        </p:sp>
        <p:sp>
          <p:nvSpPr>
            <p:cNvPr id="13" name="Rectangle 8">
              <a:extLst>
                <a:ext uri="{FF2B5EF4-FFF2-40B4-BE49-F238E27FC236}">
                  <a16:creationId xmlns:a16="http://schemas.microsoft.com/office/drawing/2014/main" id="{3310C85A-9F34-4648-8EA9-84DAC1912C27}"/>
                </a:ext>
              </a:extLst>
            </p:cNvPr>
            <p:cNvSpPr>
              <a:spLocks noChangeArrowheads="1"/>
            </p:cNvSpPr>
            <p:nvPr/>
          </p:nvSpPr>
          <p:spPr bwMode="auto">
            <a:xfrm>
              <a:off x="786" y="2064"/>
              <a:ext cx="2304" cy="518"/>
            </a:xfrm>
            <a:prstGeom prst="rect">
              <a:avLst/>
            </a:prstGeom>
            <a:solidFill>
              <a:schemeClr val="accent2"/>
            </a:solidFill>
            <a:ln w="12700">
              <a:solidFill>
                <a:schemeClr val="accent2"/>
              </a:solidFill>
              <a:miter lim="800000"/>
              <a:headEnd type="none" w="sm" len="sm"/>
              <a:tailEnd type="none" w="sm" len="sm"/>
            </a:ln>
          </p:spPr>
          <p:txBody>
            <a:bodyPr wrap="none" anchor="ctr"/>
            <a:lstStyle/>
            <a:p>
              <a:pPr algn="ctr"/>
              <a:r>
                <a:rPr lang="en-US" sz="2400" dirty="0">
                  <a:solidFill>
                    <a:schemeClr val="bg1"/>
                  </a:solidFill>
                </a:rPr>
                <a:t>ASP.NET: Web Services</a:t>
              </a:r>
            </a:p>
            <a:p>
              <a:pPr algn="ctr"/>
              <a:r>
                <a:rPr lang="en-US" sz="2400" dirty="0">
                  <a:solidFill>
                    <a:schemeClr val="bg1"/>
                  </a:solidFill>
                </a:rPr>
                <a:t>and Web Forms</a:t>
              </a:r>
            </a:p>
          </p:txBody>
        </p:sp>
        <p:sp>
          <p:nvSpPr>
            <p:cNvPr id="14" name="Rectangle 9">
              <a:extLst>
                <a:ext uri="{FF2B5EF4-FFF2-40B4-BE49-F238E27FC236}">
                  <a16:creationId xmlns:a16="http://schemas.microsoft.com/office/drawing/2014/main" id="{DDFB0960-A19E-43E5-818F-5890B4CE6449}"/>
                </a:ext>
              </a:extLst>
            </p:cNvPr>
            <p:cNvSpPr>
              <a:spLocks noChangeArrowheads="1"/>
            </p:cNvSpPr>
            <p:nvPr/>
          </p:nvSpPr>
          <p:spPr bwMode="auto">
            <a:xfrm>
              <a:off x="2802" y="1304"/>
              <a:ext cx="720" cy="328"/>
            </a:xfrm>
            <a:prstGeom prst="rect">
              <a:avLst/>
            </a:prstGeom>
            <a:solidFill>
              <a:schemeClr val="accent1"/>
            </a:solidFill>
            <a:ln w="12700">
              <a:solidFill>
                <a:schemeClr val="accent2"/>
              </a:solidFill>
              <a:miter lim="800000"/>
              <a:headEnd type="none" w="sm" len="sm"/>
              <a:tailEnd type="none" w="sm" len="sm"/>
            </a:ln>
          </p:spPr>
          <p:txBody>
            <a:bodyPr wrap="none" anchor="ctr"/>
            <a:lstStyle/>
            <a:p>
              <a:pPr algn="ctr"/>
              <a:r>
                <a:rPr lang="en-US" sz="2400"/>
                <a:t>JScript</a:t>
              </a:r>
            </a:p>
          </p:txBody>
        </p:sp>
        <p:sp>
          <p:nvSpPr>
            <p:cNvPr id="15" name="Rectangle 10">
              <a:extLst>
                <a:ext uri="{FF2B5EF4-FFF2-40B4-BE49-F238E27FC236}">
                  <a16:creationId xmlns:a16="http://schemas.microsoft.com/office/drawing/2014/main" id="{33944694-97DD-4493-BD78-A33D29AEAFA5}"/>
                </a:ext>
              </a:extLst>
            </p:cNvPr>
            <p:cNvSpPr>
              <a:spLocks noChangeArrowheads="1"/>
            </p:cNvSpPr>
            <p:nvPr/>
          </p:nvSpPr>
          <p:spPr bwMode="auto">
            <a:xfrm>
              <a:off x="3618" y="1304"/>
              <a:ext cx="672" cy="328"/>
            </a:xfrm>
            <a:prstGeom prst="rect">
              <a:avLst/>
            </a:prstGeom>
            <a:solidFill>
              <a:schemeClr val="accent1"/>
            </a:solidFill>
            <a:ln w="12700">
              <a:solidFill>
                <a:schemeClr val="accent2"/>
              </a:solidFill>
              <a:miter lim="800000"/>
              <a:headEnd type="none" w="sm" len="sm"/>
              <a:tailEnd type="none" w="sm" len="sm"/>
            </a:ln>
          </p:spPr>
          <p:txBody>
            <a:bodyPr wrap="none" anchor="ctr"/>
            <a:lstStyle/>
            <a:p>
              <a:pPr algn="ctr"/>
              <a:r>
                <a:rPr lang="en-US" sz="2400"/>
                <a:t>…</a:t>
              </a:r>
            </a:p>
          </p:txBody>
        </p:sp>
        <p:sp>
          <p:nvSpPr>
            <p:cNvPr id="16" name="Rectangle 11">
              <a:extLst>
                <a:ext uri="{FF2B5EF4-FFF2-40B4-BE49-F238E27FC236}">
                  <a16:creationId xmlns:a16="http://schemas.microsoft.com/office/drawing/2014/main" id="{0F48F9A7-B476-44B0-AA62-DF4FE1777CDE}"/>
                </a:ext>
              </a:extLst>
            </p:cNvPr>
            <p:cNvSpPr>
              <a:spLocks noChangeArrowheads="1"/>
            </p:cNvSpPr>
            <p:nvPr/>
          </p:nvSpPr>
          <p:spPr bwMode="auto">
            <a:xfrm>
              <a:off x="3186" y="2064"/>
              <a:ext cx="1104" cy="518"/>
            </a:xfrm>
            <a:prstGeom prst="rect">
              <a:avLst/>
            </a:prstGeom>
            <a:solidFill>
              <a:schemeClr val="accent2"/>
            </a:solidFill>
            <a:ln w="12700">
              <a:solidFill>
                <a:schemeClr val="accent2"/>
              </a:solidFill>
              <a:miter lim="800000"/>
              <a:headEnd type="none" w="sm" len="sm"/>
              <a:tailEnd type="none" w="sm" len="sm"/>
            </a:ln>
          </p:spPr>
          <p:txBody>
            <a:bodyPr wrap="none" anchor="ctr"/>
            <a:lstStyle/>
            <a:p>
              <a:pPr algn="ctr"/>
              <a:r>
                <a:rPr lang="en-US" sz="2400">
                  <a:solidFill>
                    <a:schemeClr val="bg1"/>
                  </a:solidFill>
                </a:rPr>
                <a:t>Windows</a:t>
              </a:r>
              <a:br>
                <a:rPr lang="en-US" sz="2400">
                  <a:solidFill>
                    <a:schemeClr val="bg1"/>
                  </a:solidFill>
                </a:rPr>
              </a:br>
              <a:r>
                <a:rPr lang="en-US" sz="2400">
                  <a:solidFill>
                    <a:schemeClr val="bg1"/>
                  </a:solidFill>
                </a:rPr>
                <a:t>Forms</a:t>
              </a:r>
            </a:p>
          </p:txBody>
        </p:sp>
        <p:sp>
          <p:nvSpPr>
            <p:cNvPr id="17" name="Rectangle 12">
              <a:extLst>
                <a:ext uri="{FF2B5EF4-FFF2-40B4-BE49-F238E27FC236}">
                  <a16:creationId xmlns:a16="http://schemas.microsoft.com/office/drawing/2014/main" id="{000CD7E7-2A3E-4CD7-A375-699D43229DC6}"/>
                </a:ext>
              </a:extLst>
            </p:cNvPr>
            <p:cNvSpPr>
              <a:spLocks noChangeArrowheads="1"/>
            </p:cNvSpPr>
            <p:nvPr/>
          </p:nvSpPr>
          <p:spPr bwMode="auto">
            <a:xfrm>
              <a:off x="786" y="3024"/>
              <a:ext cx="3504" cy="328"/>
            </a:xfrm>
            <a:prstGeom prst="rect">
              <a:avLst/>
            </a:prstGeom>
            <a:solidFill>
              <a:schemeClr val="accent2"/>
            </a:solidFill>
            <a:ln w="12700">
              <a:solidFill>
                <a:schemeClr val="accent2"/>
              </a:solidFill>
              <a:miter lim="800000"/>
              <a:headEnd type="none" w="sm" len="sm"/>
              <a:tailEnd type="none" w="sm" len="sm"/>
            </a:ln>
          </p:spPr>
          <p:txBody>
            <a:bodyPr wrap="none" anchor="ctr"/>
            <a:lstStyle/>
            <a:p>
              <a:pPr algn="ctr"/>
              <a:r>
                <a:rPr lang="en-US" sz="2400">
                  <a:solidFill>
                    <a:schemeClr val="bg1"/>
                  </a:solidFill>
                </a:rPr>
                <a:t>Base Classes</a:t>
              </a:r>
            </a:p>
          </p:txBody>
        </p:sp>
        <p:sp>
          <p:nvSpPr>
            <p:cNvPr id="18" name="Rectangle 13">
              <a:extLst>
                <a:ext uri="{FF2B5EF4-FFF2-40B4-BE49-F238E27FC236}">
                  <a16:creationId xmlns:a16="http://schemas.microsoft.com/office/drawing/2014/main" id="{D35C878E-3BD4-47CA-8AFE-AA78C5A1C9D9}"/>
                </a:ext>
              </a:extLst>
            </p:cNvPr>
            <p:cNvSpPr>
              <a:spLocks noChangeArrowheads="1"/>
            </p:cNvSpPr>
            <p:nvPr/>
          </p:nvSpPr>
          <p:spPr bwMode="auto">
            <a:xfrm>
              <a:off x="786" y="2640"/>
              <a:ext cx="3504" cy="328"/>
            </a:xfrm>
            <a:prstGeom prst="rect">
              <a:avLst/>
            </a:prstGeom>
            <a:solidFill>
              <a:schemeClr val="accent2"/>
            </a:solidFill>
            <a:ln w="12700">
              <a:solidFill>
                <a:schemeClr val="accent2"/>
              </a:solidFill>
              <a:miter lim="800000"/>
              <a:headEnd type="none" w="sm" len="sm"/>
              <a:tailEnd type="none" w="sm" len="sm"/>
            </a:ln>
          </p:spPr>
          <p:txBody>
            <a:bodyPr wrap="none" anchor="ctr"/>
            <a:lstStyle/>
            <a:p>
              <a:pPr algn="ctr"/>
              <a:r>
                <a:rPr lang="en-US" sz="2400" dirty="0">
                  <a:solidFill>
                    <a:schemeClr val="bg1"/>
                  </a:solidFill>
                </a:rPr>
                <a:t>ADO.NET: Data and XML</a:t>
              </a:r>
            </a:p>
          </p:txBody>
        </p:sp>
        <p:sp>
          <p:nvSpPr>
            <p:cNvPr id="19" name="Rectangle 14">
              <a:extLst>
                <a:ext uri="{FF2B5EF4-FFF2-40B4-BE49-F238E27FC236}">
                  <a16:creationId xmlns:a16="http://schemas.microsoft.com/office/drawing/2014/main" id="{026D9B0F-8740-43E1-89CF-C937709D18F1}"/>
                </a:ext>
              </a:extLst>
            </p:cNvPr>
            <p:cNvSpPr>
              <a:spLocks noChangeArrowheads="1"/>
            </p:cNvSpPr>
            <p:nvPr/>
          </p:nvSpPr>
          <p:spPr bwMode="auto">
            <a:xfrm rot="5400000">
              <a:off x="3403" y="2261"/>
              <a:ext cx="2448" cy="518"/>
            </a:xfrm>
            <a:prstGeom prst="rect">
              <a:avLst/>
            </a:prstGeom>
            <a:solidFill>
              <a:schemeClr val="accent2"/>
            </a:solidFill>
            <a:ln w="12700">
              <a:solidFill>
                <a:schemeClr val="accent2"/>
              </a:solidFill>
              <a:miter lim="800000"/>
              <a:headEnd type="none" w="sm" len="sm"/>
              <a:tailEnd type="none" w="sm" len="sm"/>
            </a:ln>
          </p:spPr>
          <p:txBody>
            <a:bodyPr wrap="none" anchor="ctr"/>
            <a:lstStyle/>
            <a:p>
              <a:pPr algn="ctr"/>
              <a:r>
                <a:rPr lang="en-US" sz="2400">
                  <a:solidFill>
                    <a:schemeClr val="bg1"/>
                  </a:solidFill>
                </a:rPr>
                <a:t>Visual Studio.NET</a:t>
              </a:r>
            </a:p>
          </p:txBody>
        </p:sp>
      </p:grpSp>
      <p:sp>
        <p:nvSpPr>
          <p:cNvPr id="20" name="Text Placeholder 6">
            <a:extLst>
              <a:ext uri="{FF2B5EF4-FFF2-40B4-BE49-F238E27FC236}">
                <a16:creationId xmlns:a16="http://schemas.microsoft.com/office/drawing/2014/main" id="{EE1C8C35-CB12-4F48-AEF9-D0B543748C21}"/>
              </a:ext>
            </a:extLst>
          </p:cNvPr>
          <p:cNvSpPr txBox="1">
            <a:spLocks/>
          </p:cNvSpPr>
          <p:nvPr/>
        </p:nvSpPr>
        <p:spPr>
          <a:xfrm>
            <a:off x="5941039" y="2829748"/>
            <a:ext cx="2615074" cy="2928204"/>
          </a:xfrm>
          <a:prstGeom prst="rect">
            <a:avLst/>
          </a:prstGeom>
        </p:spPr>
        <p:txBody>
          <a:bodyPr vert="horz" lIns="91440" tIns="45720" rIns="91440" bIns="45720" rtlCol="0" anchor="ctr"/>
          <a:lstStyle>
            <a:defPPr>
              <a:defRPr lang="en-US"/>
            </a:defPPr>
            <a:lvl1pPr marL="0" algn="ctr" defTabSz="914400" rtl="0" eaLnBrk="1" latinLnBrk="0" hangingPunct="1">
              <a:defRPr sz="9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457200" indent="-457200" algn="l">
              <a:buFont typeface="Arial" panose="020B0604020202020204" pitchFamily="34" charset="0"/>
              <a:buChar char="•"/>
            </a:pPr>
            <a:r>
              <a:rPr lang="en-US" sz="2400" dirty="0">
                <a:solidFill>
                  <a:schemeClr val="tx1"/>
                </a:solidFill>
              </a:rPr>
              <a:t>Enormous platform</a:t>
            </a:r>
          </a:p>
          <a:p>
            <a:pPr marL="457200" indent="-457200" algn="l">
              <a:buFont typeface="Arial" panose="020B0604020202020204" pitchFamily="34" charset="0"/>
              <a:buChar char="•"/>
            </a:pPr>
            <a:r>
              <a:rPr lang="en-US" sz="2400" dirty="0">
                <a:solidFill>
                  <a:schemeClr val="tx1"/>
                </a:solidFill>
              </a:rPr>
              <a:t>Over 10000++ types</a:t>
            </a:r>
          </a:p>
          <a:p>
            <a:pPr marL="457200" indent="-457200" algn="l">
              <a:buFont typeface="Arial" panose="020B0604020202020204" pitchFamily="34" charset="0"/>
              <a:buChar char="•"/>
            </a:pPr>
            <a:r>
              <a:rPr lang="en-US" sz="2400" dirty="0">
                <a:solidFill>
                  <a:schemeClr val="tx1"/>
                </a:solidFill>
              </a:rPr>
              <a:t>Well-defined sub-systems and partitioning of responsibility</a:t>
            </a:r>
          </a:p>
          <a:p>
            <a:endParaRPr lang="en-US" sz="2400" dirty="0">
              <a:solidFill>
                <a:schemeClr val="tx1"/>
              </a:solidFill>
            </a:endParaRPr>
          </a:p>
        </p:txBody>
      </p:sp>
    </p:spTree>
    <p:extLst>
      <p:ext uri="{BB962C8B-B14F-4D97-AF65-F5344CB8AC3E}">
        <p14:creationId xmlns:p14="http://schemas.microsoft.com/office/powerpoint/2010/main" val="2480134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CFD76-391F-449C-A7DC-BFBAC3013066}"/>
              </a:ext>
            </a:extLst>
          </p:cNvPr>
          <p:cNvSpPr>
            <a:spLocks noGrp="1"/>
          </p:cNvSpPr>
          <p:nvPr>
            <p:ph type="ctrTitle"/>
          </p:nvPr>
        </p:nvSpPr>
        <p:spPr/>
        <p:txBody>
          <a:bodyPr/>
          <a:lstStyle/>
          <a:p>
            <a:r>
              <a:rPr lang="en-US" sz="4000" b="1" dirty="0"/>
              <a:t>Overview of .NET</a:t>
            </a:r>
          </a:p>
        </p:txBody>
      </p:sp>
      <p:sp>
        <p:nvSpPr>
          <p:cNvPr id="3" name="Subtitle 2">
            <a:extLst>
              <a:ext uri="{FF2B5EF4-FFF2-40B4-BE49-F238E27FC236}">
                <a16:creationId xmlns:a16="http://schemas.microsoft.com/office/drawing/2014/main" id="{0A64B583-B758-4788-A630-ED9A62BC3683}"/>
              </a:ext>
            </a:extLst>
          </p:cNvPr>
          <p:cNvSpPr>
            <a:spLocks noGrp="1"/>
          </p:cNvSpPr>
          <p:nvPr>
            <p:ph type="subTitle" idx="1"/>
          </p:nvPr>
        </p:nvSpPr>
        <p:spPr>
          <a:xfrm>
            <a:off x="476205" y="1532427"/>
            <a:ext cx="7754112" cy="309625"/>
          </a:xfrm>
        </p:spPr>
        <p:txBody>
          <a:bodyPr>
            <a:normAutofit fontScale="92500" lnSpcReduction="20000"/>
          </a:bodyPr>
          <a:lstStyle/>
          <a:p>
            <a:r>
              <a:rPr lang="en-US" dirty="0"/>
              <a:t>.NET Architecture</a:t>
            </a:r>
          </a:p>
        </p:txBody>
      </p:sp>
      <p:sp>
        <p:nvSpPr>
          <p:cNvPr id="7" name="Title 1">
            <a:extLst>
              <a:ext uri="{FF2B5EF4-FFF2-40B4-BE49-F238E27FC236}">
                <a16:creationId xmlns:a16="http://schemas.microsoft.com/office/drawing/2014/main" id="{8F55EEC1-5CCF-49DB-9343-A2AAA90C5FBA}"/>
              </a:ext>
            </a:extLst>
          </p:cNvPr>
          <p:cNvSpPr txBox="1">
            <a:spLocks/>
          </p:cNvSpPr>
          <p:nvPr/>
        </p:nvSpPr>
        <p:spPr>
          <a:xfrm>
            <a:off x="421341" y="2123544"/>
            <a:ext cx="5988809" cy="412336"/>
          </a:xfrm>
          <a:prstGeom prst="rect">
            <a:avLst/>
          </a:prstGeom>
          <a:noFill/>
        </p:spPr>
        <p:txBody>
          <a:bodyPr vert="horz" lIns="91440" tIns="45720" rIns="91440" bIns="45720" rtlCol="0" anchor="b" anchorCtr="0">
            <a:no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pPr>
              <a:defRPr/>
            </a:pPr>
            <a:r>
              <a:rPr lang="en-US" altLang="en-US" sz="2400" dirty="0">
                <a:solidFill>
                  <a:schemeClr val="accent3">
                    <a:lumMod val="50000"/>
                  </a:schemeClr>
                </a:solidFill>
              </a:rPr>
              <a:t> </a:t>
            </a:r>
            <a:r>
              <a:rPr lang="en-US" altLang="en-US" sz="2800" b="1" dirty="0" err="1">
                <a:solidFill>
                  <a:schemeClr val="accent3">
                    <a:lumMod val="50000"/>
                  </a:schemeClr>
                </a:solidFill>
              </a:rPr>
              <a:t>.Net</a:t>
            </a:r>
            <a:r>
              <a:rPr lang="en-US" altLang="en-US" sz="2800" b="1" dirty="0">
                <a:solidFill>
                  <a:schemeClr val="accent3">
                    <a:lumMod val="50000"/>
                  </a:schemeClr>
                </a:solidFill>
              </a:rPr>
              <a:t> Framework Architecture</a:t>
            </a:r>
            <a:endParaRPr lang="en-US" altLang="en-US" sz="2400" b="1" dirty="0">
              <a:solidFill>
                <a:schemeClr val="tx1">
                  <a:lumMod val="95000"/>
                  <a:lumOff val="5000"/>
                </a:schemeClr>
              </a:solidFill>
            </a:endParaRPr>
          </a:p>
        </p:txBody>
      </p:sp>
      <p:pic>
        <p:nvPicPr>
          <p:cNvPr id="8" name="Picture 5" descr="What is .NET Framework">
            <a:extLst>
              <a:ext uri="{FF2B5EF4-FFF2-40B4-BE49-F238E27FC236}">
                <a16:creationId xmlns:a16="http://schemas.microsoft.com/office/drawing/2014/main" id="{96AD65A2-198B-47AD-9287-950C3187A6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0017" y="2648697"/>
            <a:ext cx="6116327" cy="34849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7415518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CFD76-391F-449C-A7DC-BFBAC3013066}"/>
              </a:ext>
            </a:extLst>
          </p:cNvPr>
          <p:cNvSpPr>
            <a:spLocks noGrp="1"/>
          </p:cNvSpPr>
          <p:nvPr>
            <p:ph type="ctrTitle"/>
          </p:nvPr>
        </p:nvSpPr>
        <p:spPr/>
        <p:txBody>
          <a:bodyPr/>
          <a:lstStyle/>
          <a:p>
            <a:r>
              <a:rPr lang="en-US" sz="4000" b="1" dirty="0"/>
              <a:t>Overview of .NET</a:t>
            </a:r>
          </a:p>
        </p:txBody>
      </p:sp>
      <p:sp>
        <p:nvSpPr>
          <p:cNvPr id="3" name="Subtitle 2">
            <a:extLst>
              <a:ext uri="{FF2B5EF4-FFF2-40B4-BE49-F238E27FC236}">
                <a16:creationId xmlns:a16="http://schemas.microsoft.com/office/drawing/2014/main" id="{0A64B583-B758-4788-A630-ED9A62BC3683}"/>
              </a:ext>
            </a:extLst>
          </p:cNvPr>
          <p:cNvSpPr>
            <a:spLocks noGrp="1"/>
          </p:cNvSpPr>
          <p:nvPr>
            <p:ph type="subTitle" idx="1"/>
          </p:nvPr>
        </p:nvSpPr>
        <p:spPr>
          <a:xfrm>
            <a:off x="476205" y="1532427"/>
            <a:ext cx="7754112" cy="309625"/>
          </a:xfrm>
        </p:spPr>
        <p:txBody>
          <a:bodyPr>
            <a:normAutofit fontScale="92500" lnSpcReduction="20000"/>
          </a:bodyPr>
          <a:lstStyle/>
          <a:p>
            <a:r>
              <a:rPr lang="en-US" dirty="0"/>
              <a:t>.NET Architecture</a:t>
            </a:r>
          </a:p>
        </p:txBody>
      </p:sp>
      <p:pic>
        <p:nvPicPr>
          <p:cNvPr id="7" name="Picture 6" descr="A close up of a logo&#10;&#10;Description automatically generated">
            <a:extLst>
              <a:ext uri="{FF2B5EF4-FFF2-40B4-BE49-F238E27FC236}">
                <a16:creationId xmlns:a16="http://schemas.microsoft.com/office/drawing/2014/main" id="{7665DBA6-BB53-4AE1-88CB-F7EABC9627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791" y="2107096"/>
            <a:ext cx="8560905" cy="4121426"/>
          </a:xfrm>
          <a:prstGeom prst="rect">
            <a:avLst/>
          </a:prstGeom>
        </p:spPr>
      </p:pic>
    </p:spTree>
    <p:extLst>
      <p:ext uri="{BB962C8B-B14F-4D97-AF65-F5344CB8AC3E}">
        <p14:creationId xmlns:p14="http://schemas.microsoft.com/office/powerpoint/2010/main" val="37510337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a:extLst>
              <a:ext uri="{FF2B5EF4-FFF2-40B4-BE49-F238E27FC236}">
                <a16:creationId xmlns:a16="http://schemas.microsoft.com/office/drawing/2014/main" id="{DF466760-25A5-49E2-8E18-5BE6DAB88BB3}"/>
              </a:ext>
            </a:extLst>
          </p:cNvPr>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endParaRPr lang="en-US" sz="2600" b="1" dirty="0">
              <a:solidFill>
                <a:schemeClr val="tx1"/>
              </a:solidFill>
            </a:endParaRPr>
          </a:p>
        </p:txBody>
      </p:sp>
      <p:sp>
        <p:nvSpPr>
          <p:cNvPr id="8" name="Title 1">
            <a:extLst>
              <a:ext uri="{FF2B5EF4-FFF2-40B4-BE49-F238E27FC236}">
                <a16:creationId xmlns:a16="http://schemas.microsoft.com/office/drawing/2014/main" id="{7F27003D-144B-4BB0-8A9F-0DFCDB80B05A}"/>
              </a:ext>
            </a:extLst>
          </p:cNvPr>
          <p:cNvSpPr txBox="1">
            <a:spLocks/>
          </p:cNvSpPr>
          <p:nvPr/>
        </p:nvSpPr>
        <p:spPr>
          <a:xfrm>
            <a:off x="450056" y="731162"/>
            <a:ext cx="8229600" cy="1143000"/>
          </a:xfrm>
          <a:prstGeom prst="rect">
            <a:avLst/>
          </a:prstGeom>
        </p:spPr>
        <p:txBody>
          <a:bodyPr vert="horz" lIns="91440" tIns="45720" rIns="91440" bIns="45720" rtlCol="0" anchor="t">
            <a:normAutofit fontScale="97500" lnSpcReduction="1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sz="3600" b="0" i="0" u="none" strike="noStrike" kern="1200" cap="none" spc="0" normalizeH="0" baseline="0" noProof="0">
                <a:ln>
                  <a:noFill/>
                </a:ln>
                <a:solidFill>
                  <a:srgbClr val="90C226"/>
                </a:solidFill>
                <a:effectLst/>
                <a:uLnTx/>
                <a:uFillTx/>
                <a:latin typeface="Trebuchet MS" panose="020B0603020202020204"/>
                <a:ea typeface="+mj-ea"/>
                <a:cs typeface="+mj-cs"/>
              </a:rPr>
              <a:t>What is .NET platform?</a:t>
            </a:r>
            <a:br>
              <a:rPr kumimoji="0" lang="en-CA" sz="3600" b="0" i="0" u="none" strike="noStrike" kern="1200" cap="none" spc="0" normalizeH="0" baseline="0" noProof="0">
                <a:ln>
                  <a:noFill/>
                </a:ln>
                <a:solidFill>
                  <a:srgbClr val="90C226"/>
                </a:solidFill>
                <a:effectLst/>
                <a:uLnTx/>
                <a:uFillTx/>
                <a:latin typeface="Trebuchet MS" panose="020B0603020202020204"/>
                <a:ea typeface="+mj-ea"/>
                <a:cs typeface="+mj-cs"/>
              </a:rPr>
            </a:br>
            <a:endParaRPr kumimoji="0" lang="en-CA" sz="3600" b="0" i="0" u="none" strike="noStrike" kern="1200" cap="none" spc="0" normalizeH="0" baseline="0" noProof="0">
              <a:ln>
                <a:noFill/>
              </a:ln>
              <a:solidFill>
                <a:srgbClr val="90C226"/>
              </a:solidFill>
              <a:effectLst/>
              <a:uLnTx/>
              <a:uFillTx/>
              <a:latin typeface="Trebuchet MS" panose="020B0603020202020204"/>
              <a:ea typeface="+mj-ea"/>
              <a:cs typeface="+mj-cs"/>
            </a:endParaRPr>
          </a:p>
        </p:txBody>
      </p:sp>
      <p:sp>
        <p:nvSpPr>
          <p:cNvPr id="9" name="Text Placeholder 2">
            <a:extLst>
              <a:ext uri="{FF2B5EF4-FFF2-40B4-BE49-F238E27FC236}">
                <a16:creationId xmlns:a16="http://schemas.microsoft.com/office/drawing/2014/main" id="{FB1C825E-C425-4A19-9048-327702E55BD5}"/>
              </a:ext>
            </a:extLst>
          </p:cNvPr>
          <p:cNvSpPr txBox="1">
            <a:spLocks/>
          </p:cNvSpPr>
          <p:nvPr/>
        </p:nvSpPr>
        <p:spPr>
          <a:xfrm>
            <a:off x="457200" y="1894603"/>
            <a:ext cx="8215312" cy="507206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24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342900" marR="0" lvl="0" indent="-342900" algn="l" defTabSz="457200" rtl="0" eaLnBrk="1" fontAlgn="auto" latinLnBrk="0" hangingPunct="1">
              <a:lnSpc>
                <a:spcPct val="100000"/>
              </a:lnSpc>
              <a:spcBef>
                <a:spcPts val="1000"/>
              </a:spcBef>
              <a:spcAft>
                <a:spcPts val="0"/>
              </a:spcAft>
              <a:buClr>
                <a:srgbClr val="90C226"/>
              </a:buClr>
              <a:buSzPct val="80000"/>
              <a:buFont typeface="Wingdings 3" charset="2"/>
              <a:buChar char=""/>
              <a:tabLst/>
              <a:defRPr/>
            </a:pPr>
            <a:r>
              <a:rPr kumimoji="0" lang="en-CA" sz="2400" b="0" i="0" u="none" strike="noStrike" kern="1200" cap="none" spc="0" normalizeH="0" baseline="0" noProof="0">
                <a:ln>
                  <a:noFill/>
                </a:ln>
                <a:solidFill>
                  <a:sysClr val="windowText" lastClr="000000">
                    <a:lumMod val="75000"/>
                    <a:lumOff val="25000"/>
                  </a:sysClr>
                </a:solidFill>
                <a:effectLst/>
                <a:uLnTx/>
                <a:uFillTx/>
                <a:latin typeface="Trebuchet MS" panose="020B0603020202020204"/>
                <a:ea typeface="+mn-ea"/>
                <a:cs typeface="+mn-cs"/>
              </a:rPr>
              <a:t>C# is the language for .NET platform</a:t>
            </a:r>
          </a:p>
          <a:p>
            <a:pPr marL="342900" marR="0" lvl="0" indent="-342900" algn="l" defTabSz="457200" rtl="0" eaLnBrk="1" fontAlgn="auto" latinLnBrk="0" hangingPunct="1">
              <a:lnSpc>
                <a:spcPct val="100000"/>
              </a:lnSpc>
              <a:spcBef>
                <a:spcPts val="1000"/>
              </a:spcBef>
              <a:spcAft>
                <a:spcPts val="0"/>
              </a:spcAft>
              <a:buClr>
                <a:srgbClr val="90C226"/>
              </a:buClr>
              <a:buSzPct val="80000"/>
              <a:buFont typeface="Wingdings 3" charset="2"/>
              <a:buChar char=""/>
              <a:tabLst/>
              <a:defRPr/>
            </a:pPr>
            <a:r>
              <a:rPr kumimoji="0" lang="en-US" sz="2400" b="0" i="0" u="none" strike="noStrike" kern="1200" cap="none" spc="0" normalizeH="0" baseline="0" noProof="0">
                <a:ln>
                  <a:noFill/>
                </a:ln>
                <a:solidFill>
                  <a:sysClr val="windowText" lastClr="000000">
                    <a:lumMod val="75000"/>
                    <a:lumOff val="25000"/>
                  </a:sysClr>
                </a:solidFill>
                <a:effectLst/>
                <a:uLnTx/>
                <a:uFillTx/>
                <a:latin typeface="Trebuchet MS" panose="020B0603020202020204"/>
                <a:ea typeface="+mn-ea"/>
                <a:cs typeface="+mn-cs"/>
              </a:rPr>
              <a:t>Microsoft .NET is a platform for developing “</a:t>
            </a:r>
            <a:r>
              <a:rPr kumimoji="0" lang="en-US" sz="2400" b="1" i="0" u="none" strike="noStrike" kern="1200" cap="none" spc="0" normalizeH="0" baseline="0" noProof="0">
                <a:ln>
                  <a:noFill/>
                </a:ln>
                <a:solidFill>
                  <a:sysClr val="windowText" lastClr="000000">
                    <a:lumMod val="75000"/>
                    <a:lumOff val="25000"/>
                  </a:sysClr>
                </a:solidFill>
                <a:effectLst/>
                <a:uLnTx/>
                <a:uFillTx/>
                <a:latin typeface="Trebuchet MS" panose="020B0603020202020204"/>
                <a:ea typeface="+mn-ea"/>
                <a:cs typeface="+mn-cs"/>
              </a:rPr>
              <a:t>managed</a:t>
            </a:r>
            <a:r>
              <a:rPr kumimoji="0" lang="en-US" sz="2400" b="0" i="0" u="none" strike="noStrike" kern="1200" cap="none" spc="0" normalizeH="0" baseline="0" noProof="0">
                <a:ln>
                  <a:noFill/>
                </a:ln>
                <a:solidFill>
                  <a:sysClr val="windowText" lastClr="000000">
                    <a:lumMod val="75000"/>
                    <a:lumOff val="25000"/>
                  </a:sysClr>
                </a:solidFill>
                <a:effectLst/>
                <a:uLnTx/>
                <a:uFillTx/>
                <a:latin typeface="Trebuchet MS" panose="020B0603020202020204"/>
                <a:ea typeface="+mn-ea"/>
                <a:cs typeface="+mn-cs"/>
              </a:rPr>
              <a:t>” software</a:t>
            </a:r>
          </a:p>
          <a:p>
            <a:pPr marL="342900" marR="0" lvl="0" indent="-342900" algn="l" defTabSz="457200" rtl="0" eaLnBrk="1" fontAlgn="auto" latinLnBrk="0" hangingPunct="1">
              <a:lnSpc>
                <a:spcPct val="100000"/>
              </a:lnSpc>
              <a:spcBef>
                <a:spcPts val="1000"/>
              </a:spcBef>
              <a:spcAft>
                <a:spcPts val="0"/>
              </a:spcAft>
              <a:buClr>
                <a:srgbClr val="90C226"/>
              </a:buClr>
              <a:buSzPct val="80000"/>
              <a:buFont typeface="Wingdings 3" charset="2"/>
              <a:buChar char=""/>
              <a:tabLst/>
              <a:defRPr/>
            </a:pPr>
            <a:r>
              <a:rPr kumimoji="0" lang="en-US" sz="2400" b="0" i="0" u="none" strike="noStrike" kern="1200" cap="none" spc="0" normalizeH="0" baseline="0" noProof="0">
                <a:ln>
                  <a:noFill/>
                </a:ln>
                <a:solidFill>
                  <a:sysClr val="windowText" lastClr="000000">
                    <a:lumMod val="75000"/>
                    <a:lumOff val="25000"/>
                  </a:sysClr>
                </a:solidFill>
                <a:effectLst/>
                <a:uLnTx/>
                <a:uFillTx/>
                <a:latin typeface="Trebuchet MS" panose="020B0603020202020204"/>
                <a:ea typeface="+mn-ea"/>
                <a:cs typeface="+mn-cs"/>
              </a:rPr>
              <a:t>Traditional practice of compiling to an executable file that contains machine code and how that file is loaded and executed by the operating system.</a:t>
            </a:r>
            <a:endParaRPr kumimoji="0" lang="en-CA" sz="2400" b="0" i="0" u="none" strike="noStrike" kern="1200" cap="none" spc="0" normalizeH="0" baseline="0" noProof="0">
              <a:ln>
                <a:noFill/>
              </a:ln>
              <a:solidFill>
                <a:sysClr val="windowText" lastClr="000000">
                  <a:lumMod val="75000"/>
                  <a:lumOff val="25000"/>
                </a:sysClr>
              </a:solidFill>
              <a:effectLst/>
              <a:uLnTx/>
              <a:uFillTx/>
              <a:latin typeface="Trebuchet MS" panose="020B0603020202020204"/>
              <a:ea typeface="+mn-ea"/>
              <a:cs typeface="+mn-cs"/>
            </a:endParaRPr>
          </a:p>
          <a:p>
            <a:pPr marL="342900" marR="0" lvl="0" indent="-342900" algn="l" defTabSz="457200" rtl="0" eaLnBrk="1" fontAlgn="auto" latinLnBrk="0" hangingPunct="1">
              <a:lnSpc>
                <a:spcPct val="100000"/>
              </a:lnSpc>
              <a:spcBef>
                <a:spcPts val="1000"/>
              </a:spcBef>
              <a:spcAft>
                <a:spcPts val="0"/>
              </a:spcAft>
              <a:buClr>
                <a:srgbClr val="90C226"/>
              </a:buClr>
              <a:buSzPct val="80000"/>
              <a:buFont typeface="Wingdings 3" charset="2"/>
              <a:buChar char=""/>
              <a:tabLst/>
              <a:defRPr/>
            </a:pPr>
            <a:r>
              <a:rPr kumimoji="0" lang="en-US" sz="2400" b="0" i="0" u="none" strike="noStrike" kern="1200" cap="none" spc="0" normalizeH="0" baseline="0" noProof="0">
                <a:ln>
                  <a:noFill/>
                </a:ln>
                <a:solidFill>
                  <a:sysClr val="windowText" lastClr="000000">
                    <a:lumMod val="75000"/>
                    <a:lumOff val="25000"/>
                  </a:sysClr>
                </a:solidFill>
                <a:effectLst/>
                <a:uLnTx/>
                <a:uFillTx/>
                <a:latin typeface="Trebuchet MS" panose="020B0603020202020204"/>
                <a:ea typeface="+mn-ea"/>
                <a:cs typeface="+mn-cs"/>
              </a:rPr>
              <a:t>This “</a:t>
            </a:r>
            <a:r>
              <a:rPr kumimoji="0" lang="en-US" sz="2400" b="1" i="0" u="none" strike="noStrike" kern="1200" cap="none" spc="0" normalizeH="0" baseline="0" noProof="0">
                <a:ln>
                  <a:noFill/>
                </a:ln>
                <a:solidFill>
                  <a:sysClr val="windowText" lastClr="000000">
                    <a:lumMod val="75000"/>
                    <a:lumOff val="25000"/>
                  </a:sysClr>
                </a:solidFill>
                <a:effectLst/>
                <a:uLnTx/>
                <a:uFillTx/>
                <a:latin typeface="Trebuchet MS" panose="020B0603020202020204"/>
                <a:ea typeface="+mn-ea"/>
                <a:cs typeface="+mn-cs"/>
              </a:rPr>
              <a:t>unmanaged</a:t>
            </a:r>
            <a:r>
              <a:rPr kumimoji="0" lang="en-US" sz="2400" b="0" i="0" u="none" strike="noStrike" kern="1200" cap="none" spc="0" normalizeH="0" baseline="0" noProof="0">
                <a:ln>
                  <a:noFill/>
                </a:ln>
                <a:solidFill>
                  <a:sysClr val="windowText" lastClr="000000">
                    <a:lumMod val="75000"/>
                    <a:lumOff val="25000"/>
                  </a:sysClr>
                </a:solidFill>
                <a:effectLst/>
                <a:uLnTx/>
                <a:uFillTx/>
                <a:latin typeface="Trebuchet MS" panose="020B0603020202020204"/>
                <a:ea typeface="+mn-ea"/>
                <a:cs typeface="+mn-cs"/>
              </a:rPr>
              <a:t>” compilation-to-execution process.</a:t>
            </a:r>
            <a:endParaRPr kumimoji="0" lang="en-CA" sz="2400" b="0" i="0" u="none" strike="noStrike" kern="1200" cap="none" spc="0" normalizeH="0" baseline="0" noProof="0">
              <a:ln>
                <a:noFill/>
              </a:ln>
              <a:solidFill>
                <a:sysClr val="windowText" lastClr="000000">
                  <a:lumMod val="75000"/>
                  <a:lumOff val="25000"/>
                </a:sysClr>
              </a:solidFill>
              <a:effectLst/>
              <a:uLnTx/>
              <a:uFillTx/>
              <a:latin typeface="Trebuchet MS" panose="020B0603020202020204"/>
              <a:ea typeface="+mn-ea"/>
              <a:cs typeface="+mn-cs"/>
            </a:endParaRPr>
          </a:p>
          <a:p>
            <a:pPr marL="342900" marR="0" lvl="0" indent="-342900" algn="l" defTabSz="457200" rtl="0" eaLnBrk="1" fontAlgn="auto" latinLnBrk="0" hangingPunct="1">
              <a:lnSpc>
                <a:spcPct val="100000"/>
              </a:lnSpc>
              <a:spcBef>
                <a:spcPts val="1000"/>
              </a:spcBef>
              <a:spcAft>
                <a:spcPts val="0"/>
              </a:spcAft>
              <a:buClr>
                <a:srgbClr val="90C226"/>
              </a:buClr>
              <a:buSzPct val="80000"/>
              <a:buFont typeface="Wingdings 3" charset="2"/>
              <a:buChar char=""/>
              <a:tabLst/>
              <a:defRPr/>
            </a:pPr>
            <a:r>
              <a:rPr kumimoji="0" lang="en-US" sz="2400" b="0" i="0" u="none" strike="noStrike" kern="1200" cap="none" spc="0" normalizeH="0" baseline="0" noProof="0">
                <a:ln>
                  <a:noFill/>
                </a:ln>
                <a:solidFill>
                  <a:sysClr val="windowText" lastClr="000000">
                    <a:lumMod val="75000"/>
                    <a:lumOff val="25000"/>
                  </a:sysClr>
                </a:solidFill>
                <a:effectLst/>
                <a:uLnTx/>
                <a:uFillTx/>
                <a:latin typeface="Trebuchet MS" panose="020B0603020202020204"/>
                <a:ea typeface="+mn-ea"/>
                <a:cs typeface="+mn-cs"/>
              </a:rPr>
              <a:t>In the traditional compilation process, the executable file is binary and can be executed by the operating system immediately.</a:t>
            </a:r>
            <a:endParaRPr kumimoji="0" lang="en-CA" sz="2400" b="0" i="0" u="none" strike="noStrike" kern="1200" cap="none" spc="0" normalizeH="0" baseline="0" noProof="0">
              <a:ln>
                <a:noFill/>
              </a:ln>
              <a:solidFill>
                <a:sysClr val="windowText" lastClr="000000">
                  <a:lumMod val="75000"/>
                  <a:lumOff val="25000"/>
                </a:sysClr>
              </a:solidFill>
              <a:effectLst/>
              <a:uLnTx/>
              <a:uFillTx/>
              <a:latin typeface="Trebuchet MS" panose="020B0603020202020204"/>
              <a:ea typeface="+mn-ea"/>
              <a:cs typeface="+mn-cs"/>
            </a:endParaRPr>
          </a:p>
          <a:p>
            <a:pPr marL="342900" marR="0" lvl="0" indent="-342900" algn="l" defTabSz="457200" rtl="0" eaLnBrk="1" fontAlgn="auto" latinLnBrk="0" hangingPunct="1">
              <a:lnSpc>
                <a:spcPct val="100000"/>
              </a:lnSpc>
              <a:spcBef>
                <a:spcPts val="1000"/>
              </a:spcBef>
              <a:spcAft>
                <a:spcPts val="0"/>
              </a:spcAft>
              <a:buClr>
                <a:srgbClr val="90C226"/>
              </a:buClr>
              <a:buSzPct val="80000"/>
              <a:buFont typeface="Wingdings 3" charset="2"/>
              <a:buChar char=""/>
              <a:tabLst/>
              <a:defRPr/>
            </a:pPr>
            <a:endParaRPr kumimoji="0" lang="en-CA" sz="2400" b="0" i="0" u="none" strike="noStrike" kern="1200" cap="none" spc="0" normalizeH="0" baseline="0" noProof="0">
              <a:ln>
                <a:noFill/>
              </a:ln>
              <a:solidFill>
                <a:sysClr val="windowText" lastClr="000000">
                  <a:lumMod val="75000"/>
                  <a:lumOff val="25000"/>
                </a:sysClr>
              </a:solidFill>
              <a:effectLst/>
              <a:uLnTx/>
              <a:uFillTx/>
              <a:latin typeface="Trebuchet MS" panose="020B0603020202020204"/>
              <a:ea typeface="+mn-ea"/>
              <a:cs typeface="+mn-cs"/>
            </a:endParaRPr>
          </a:p>
          <a:p>
            <a:pPr marL="342900" marR="0" lvl="0" indent="-342900" algn="l" defTabSz="457200" rtl="0" eaLnBrk="1" fontAlgn="auto" latinLnBrk="0" hangingPunct="1">
              <a:lnSpc>
                <a:spcPct val="100000"/>
              </a:lnSpc>
              <a:spcBef>
                <a:spcPts val="1000"/>
              </a:spcBef>
              <a:spcAft>
                <a:spcPts val="0"/>
              </a:spcAft>
              <a:buClr>
                <a:srgbClr val="90C226"/>
              </a:buClr>
              <a:buSzPct val="80000"/>
              <a:buFont typeface="Wingdings 3" charset="2"/>
              <a:buChar char=""/>
              <a:tabLst/>
              <a:defRPr/>
            </a:pPr>
            <a:endParaRPr kumimoji="0" lang="en-CA" sz="2400" b="0" i="0" u="none" strike="noStrike" kern="1200" cap="none" spc="0" normalizeH="0" baseline="0" noProof="0" dirty="0">
              <a:ln>
                <a:noFill/>
              </a:ln>
              <a:solidFill>
                <a:sysClr val="windowText" lastClr="000000">
                  <a:lumMod val="75000"/>
                  <a:lumOff val="25000"/>
                </a:sysClr>
              </a:solidFill>
              <a:effectLst/>
              <a:uLnTx/>
              <a:uFillTx/>
              <a:latin typeface="Trebuchet MS" panose="020B0603020202020204"/>
              <a:ea typeface="+mn-ea"/>
              <a:cs typeface="+mn-cs"/>
            </a:endParaRPr>
          </a:p>
        </p:txBody>
      </p:sp>
    </p:spTree>
    <p:extLst>
      <p:ext uri="{BB962C8B-B14F-4D97-AF65-F5344CB8AC3E}">
        <p14:creationId xmlns:p14="http://schemas.microsoft.com/office/powerpoint/2010/main" val="393816106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3E15D36D-A8A7-4851-B9EC-436063C9C15A}"/>
              </a:ext>
            </a:extLst>
          </p:cNvPr>
          <p:cNvSpPr txBox="1">
            <a:spLocks/>
          </p:cNvSpPr>
          <p:nvPr/>
        </p:nvSpPr>
        <p:spPr>
          <a:xfrm>
            <a:off x="450056" y="654976"/>
            <a:ext cx="8229600" cy="11430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sz="3600" b="0" i="0" u="none" strike="noStrike" kern="1200" cap="none" spc="0" normalizeH="0" baseline="0" noProof="0">
                <a:ln>
                  <a:noFill/>
                </a:ln>
                <a:solidFill>
                  <a:srgbClr val="90C226"/>
                </a:solidFill>
                <a:effectLst/>
                <a:uLnTx/>
                <a:uFillTx/>
                <a:latin typeface="Trebuchet MS" panose="020B0603020202020204"/>
                <a:ea typeface="+mj-ea"/>
                <a:cs typeface="+mj-cs"/>
              </a:rPr>
              <a:t>.NET platform</a:t>
            </a:r>
            <a:endParaRPr kumimoji="0" lang="en-CA" sz="3600" b="0" i="0" u="none" strike="noStrike" kern="1200" cap="none" spc="0" normalizeH="0" baseline="0" noProof="0">
              <a:ln>
                <a:noFill/>
              </a:ln>
              <a:solidFill>
                <a:srgbClr val="90C226"/>
              </a:solidFill>
              <a:effectLst/>
              <a:uLnTx/>
              <a:uFillTx/>
              <a:latin typeface="Trebuchet MS" panose="020B0603020202020204"/>
              <a:ea typeface="+mj-ea"/>
              <a:cs typeface="+mj-cs"/>
            </a:endParaRPr>
          </a:p>
        </p:txBody>
      </p:sp>
      <p:sp>
        <p:nvSpPr>
          <p:cNvPr id="10" name="Text Placeholder 2">
            <a:extLst>
              <a:ext uri="{FF2B5EF4-FFF2-40B4-BE49-F238E27FC236}">
                <a16:creationId xmlns:a16="http://schemas.microsoft.com/office/drawing/2014/main" id="{6CF9FB6E-0A7C-4560-90E0-32141F9F1DC6}"/>
              </a:ext>
            </a:extLst>
          </p:cNvPr>
          <p:cNvSpPr txBox="1">
            <a:spLocks/>
          </p:cNvSpPr>
          <p:nvPr/>
        </p:nvSpPr>
        <p:spPr>
          <a:xfrm>
            <a:off x="457200" y="1788436"/>
            <a:ext cx="8215312" cy="507206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24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342900" marR="0" lvl="0" indent="-342900" algn="just" defTabSz="457200" rtl="0" eaLnBrk="1" fontAlgn="auto" latinLnBrk="0" hangingPunct="1">
              <a:lnSpc>
                <a:spcPct val="100000"/>
              </a:lnSpc>
              <a:spcBef>
                <a:spcPts val="1000"/>
              </a:spcBef>
              <a:spcAft>
                <a:spcPts val="0"/>
              </a:spcAft>
              <a:buClr>
                <a:srgbClr val="90C226"/>
              </a:buClr>
              <a:buSzPct val="80000"/>
              <a:buFont typeface="Wingdings 3" charset="2"/>
              <a:buChar char=""/>
              <a:tabLst/>
              <a:defRPr/>
            </a:pPr>
            <a:r>
              <a:rPr kumimoji="0" lang="en-US" sz="2400" b="0" i="0" u="none" strike="noStrike" kern="1200" cap="none" spc="0" normalizeH="0" baseline="0" noProof="0" dirty="0">
                <a:ln>
                  <a:noFill/>
                </a:ln>
                <a:solidFill>
                  <a:sysClr val="windowText" lastClr="000000">
                    <a:lumMod val="75000"/>
                    <a:lumOff val="25000"/>
                  </a:sysClr>
                </a:solidFill>
                <a:effectLst/>
                <a:uLnTx/>
                <a:uFillTx/>
                <a:latin typeface="Trebuchet MS" panose="020B0603020202020204"/>
                <a:ea typeface="+mn-ea"/>
                <a:cs typeface="+mn-cs"/>
              </a:rPr>
              <a:t>In the </a:t>
            </a:r>
            <a:r>
              <a:rPr kumimoji="0" lang="en-US" sz="2400" b="1" i="0" u="none" strike="noStrike" kern="1200" cap="none" spc="0" normalizeH="0" baseline="0" noProof="0" dirty="0">
                <a:ln>
                  <a:noFill/>
                </a:ln>
                <a:solidFill>
                  <a:sysClr val="windowText" lastClr="000000">
                    <a:lumMod val="75000"/>
                    <a:lumOff val="25000"/>
                  </a:sysClr>
                </a:solidFill>
                <a:effectLst/>
                <a:uLnTx/>
                <a:uFillTx/>
                <a:latin typeface="Trebuchet MS" panose="020B0603020202020204"/>
                <a:ea typeface="+mn-ea"/>
                <a:cs typeface="+mn-cs"/>
              </a:rPr>
              <a:t>managed</a:t>
            </a:r>
            <a:r>
              <a:rPr kumimoji="0" lang="en-US" sz="2400" b="0" i="0" u="none" strike="noStrike" kern="1200" cap="none" spc="0" normalizeH="0" baseline="0" noProof="0" dirty="0">
                <a:ln>
                  <a:noFill/>
                </a:ln>
                <a:solidFill>
                  <a:sysClr val="windowText" lastClr="000000">
                    <a:lumMod val="75000"/>
                    <a:lumOff val="25000"/>
                  </a:sysClr>
                </a:solidFill>
                <a:effectLst/>
                <a:uLnTx/>
                <a:uFillTx/>
                <a:latin typeface="Trebuchet MS" panose="020B0603020202020204"/>
                <a:ea typeface="+mn-ea"/>
                <a:cs typeface="+mn-cs"/>
              </a:rPr>
              <a:t> environment of .NET, the file produced by the compiler (the C# compiler in our case) is not an executable binary. Instead, it is an </a:t>
            </a:r>
            <a:r>
              <a:rPr kumimoji="0" lang="en-US" sz="2400" b="1" i="0" u="none" strike="noStrike" kern="1200" cap="none" spc="0" normalizeH="0" baseline="0" noProof="0" dirty="0">
                <a:ln>
                  <a:noFill/>
                </a:ln>
                <a:solidFill>
                  <a:sysClr val="windowText" lastClr="000000">
                    <a:lumMod val="75000"/>
                    <a:lumOff val="25000"/>
                  </a:sysClr>
                </a:solidFill>
                <a:effectLst/>
                <a:uLnTx/>
                <a:uFillTx/>
                <a:latin typeface="Trebuchet MS" panose="020B0603020202020204"/>
                <a:ea typeface="+mn-ea"/>
                <a:cs typeface="+mn-cs"/>
              </a:rPr>
              <a:t>assembly</a:t>
            </a:r>
            <a:r>
              <a:rPr kumimoji="0" lang="en-US" sz="2400" b="0" i="0" u="none" strike="noStrike" kern="1200" cap="none" spc="0" normalizeH="0" baseline="0" noProof="0" dirty="0">
                <a:ln>
                  <a:noFill/>
                </a:ln>
                <a:solidFill>
                  <a:sysClr val="windowText" lastClr="000000">
                    <a:lumMod val="75000"/>
                    <a:lumOff val="25000"/>
                  </a:sysClr>
                </a:solidFill>
                <a:effectLst/>
                <a:uLnTx/>
                <a:uFillTx/>
                <a:latin typeface="Trebuchet MS" panose="020B0603020202020204"/>
                <a:ea typeface="+mn-ea"/>
                <a:cs typeface="+mn-cs"/>
              </a:rPr>
              <a:t>, which contains metadata and intermediate language (</a:t>
            </a:r>
            <a:r>
              <a:rPr kumimoji="0" lang="en-US" sz="2400" b="1" i="0" u="none" strike="noStrike" kern="1200" cap="none" spc="0" normalizeH="0" baseline="0" noProof="0" dirty="0">
                <a:ln>
                  <a:noFill/>
                </a:ln>
                <a:solidFill>
                  <a:sysClr val="windowText" lastClr="000000">
                    <a:lumMod val="75000"/>
                    <a:lumOff val="25000"/>
                  </a:sysClr>
                </a:solidFill>
                <a:effectLst/>
                <a:uLnTx/>
                <a:uFillTx/>
                <a:latin typeface="Trebuchet MS" panose="020B0603020202020204"/>
                <a:ea typeface="+mn-ea"/>
                <a:cs typeface="+mn-cs"/>
              </a:rPr>
              <a:t>IL</a:t>
            </a:r>
            <a:r>
              <a:rPr kumimoji="0" lang="en-US" sz="2400" b="0" i="0" u="none" strike="noStrike" kern="1200" cap="none" spc="0" normalizeH="0" baseline="0" noProof="0" dirty="0">
                <a:ln>
                  <a:noFill/>
                </a:ln>
                <a:solidFill>
                  <a:sysClr val="windowText" lastClr="000000">
                    <a:lumMod val="75000"/>
                    <a:lumOff val="25000"/>
                  </a:sysClr>
                </a:solidFill>
                <a:effectLst/>
                <a:uLnTx/>
                <a:uFillTx/>
                <a:latin typeface="Trebuchet MS" panose="020B0603020202020204"/>
                <a:ea typeface="+mn-ea"/>
                <a:cs typeface="+mn-cs"/>
              </a:rPr>
              <a:t>) code.</a:t>
            </a:r>
            <a:endParaRPr kumimoji="0" lang="en-CA" sz="2400" b="0" i="0" u="none" strike="noStrike" kern="1200" cap="none" spc="0" normalizeH="0" baseline="0" noProof="0" dirty="0">
              <a:ln>
                <a:noFill/>
              </a:ln>
              <a:solidFill>
                <a:sysClr val="windowText" lastClr="000000">
                  <a:lumMod val="75000"/>
                  <a:lumOff val="25000"/>
                </a:sysClr>
              </a:solidFill>
              <a:effectLst/>
              <a:uLnTx/>
              <a:uFillTx/>
              <a:latin typeface="Trebuchet MS" panose="020B0603020202020204"/>
              <a:ea typeface="+mn-ea"/>
              <a:cs typeface="+mn-cs"/>
            </a:endParaRPr>
          </a:p>
          <a:p>
            <a:pPr marL="342900" marR="0" lvl="0" indent="-342900" algn="just" defTabSz="457200" rtl="0" eaLnBrk="1" fontAlgn="auto" latinLnBrk="0" hangingPunct="1">
              <a:lnSpc>
                <a:spcPct val="100000"/>
              </a:lnSpc>
              <a:spcBef>
                <a:spcPts val="1000"/>
              </a:spcBef>
              <a:spcAft>
                <a:spcPts val="0"/>
              </a:spcAft>
              <a:buClr>
                <a:srgbClr val="90C226"/>
              </a:buClr>
              <a:buSzPct val="80000"/>
              <a:buFont typeface="Wingdings 3" charset="2"/>
              <a:buChar char=""/>
              <a:tabLst/>
              <a:defRPr/>
            </a:pPr>
            <a:r>
              <a:rPr kumimoji="0" lang="en-US" sz="2400" b="0" i="0" u="none" strike="noStrike" kern="1200" cap="none" spc="0" normalizeH="0" baseline="0" noProof="0" dirty="0">
                <a:ln>
                  <a:noFill/>
                </a:ln>
                <a:solidFill>
                  <a:sysClr val="windowText" lastClr="000000">
                    <a:lumMod val="75000"/>
                    <a:lumOff val="25000"/>
                  </a:sysClr>
                </a:solidFill>
                <a:effectLst/>
                <a:uLnTx/>
                <a:uFillTx/>
                <a:latin typeface="Trebuchet MS" panose="020B0603020202020204"/>
                <a:ea typeface="+mn-ea"/>
                <a:cs typeface="+mn-cs"/>
              </a:rPr>
              <a:t>An assembly contains intermediate language and metadata rather than binary code. This intermediate language is called Microsoft Intermediate Language (</a:t>
            </a:r>
            <a:r>
              <a:rPr kumimoji="0" lang="en-US" sz="2400" b="1" i="0" u="none" strike="noStrike" kern="1200" cap="none" spc="0" normalizeH="0" baseline="0" noProof="0" dirty="0">
                <a:ln>
                  <a:noFill/>
                </a:ln>
                <a:solidFill>
                  <a:sysClr val="windowText" lastClr="000000">
                    <a:lumMod val="75000"/>
                    <a:lumOff val="25000"/>
                  </a:sysClr>
                </a:solidFill>
                <a:effectLst/>
                <a:uLnTx/>
                <a:uFillTx/>
                <a:latin typeface="Trebuchet MS" panose="020B0603020202020204"/>
                <a:ea typeface="+mn-ea"/>
                <a:cs typeface="+mn-cs"/>
              </a:rPr>
              <a:t>MSIL</a:t>
            </a:r>
            <a:r>
              <a:rPr kumimoji="0" lang="en-US" sz="2400" b="0" i="0" u="none" strike="noStrike" kern="1200" cap="none" spc="0" normalizeH="0" baseline="0" noProof="0" dirty="0">
                <a:ln>
                  <a:noFill/>
                </a:ln>
                <a:solidFill>
                  <a:sysClr val="windowText" lastClr="000000">
                    <a:lumMod val="75000"/>
                    <a:lumOff val="25000"/>
                  </a:sysClr>
                </a:solidFill>
                <a:effectLst/>
                <a:uLnTx/>
                <a:uFillTx/>
                <a:latin typeface="Trebuchet MS" panose="020B0603020202020204"/>
                <a:ea typeface="+mn-ea"/>
                <a:cs typeface="+mn-cs"/>
              </a:rPr>
              <a:t>), which is commonly referred to as</a:t>
            </a:r>
            <a:r>
              <a:rPr kumimoji="0" lang="en-US" sz="2400" b="1" i="0" u="none" strike="noStrike" kern="1200" cap="none" spc="0" normalizeH="0" baseline="0" noProof="0" dirty="0">
                <a:ln>
                  <a:noFill/>
                </a:ln>
                <a:solidFill>
                  <a:sysClr val="windowText" lastClr="000000">
                    <a:lumMod val="75000"/>
                    <a:lumOff val="25000"/>
                  </a:sysClr>
                </a:solidFill>
                <a:effectLst/>
                <a:uLnTx/>
                <a:uFillTx/>
                <a:latin typeface="Trebuchet MS" panose="020B0603020202020204"/>
                <a:ea typeface="+mn-ea"/>
                <a:cs typeface="+mn-cs"/>
              </a:rPr>
              <a:t> IL</a:t>
            </a:r>
            <a:r>
              <a:rPr kumimoji="0" lang="en-US" sz="2400" b="0" i="0" u="none" strike="noStrike" kern="1200" cap="none" spc="0" normalizeH="0" baseline="0" noProof="0" dirty="0">
                <a:ln>
                  <a:noFill/>
                </a:ln>
                <a:solidFill>
                  <a:sysClr val="windowText" lastClr="000000">
                    <a:lumMod val="75000"/>
                    <a:lumOff val="25000"/>
                  </a:sysClr>
                </a:solidFill>
                <a:effectLst/>
                <a:uLnTx/>
                <a:uFillTx/>
                <a:latin typeface="Trebuchet MS" panose="020B0603020202020204"/>
                <a:ea typeface="+mn-ea"/>
                <a:cs typeface="+mn-cs"/>
              </a:rPr>
              <a:t>. IL is a high-level, component-based assembly language. IL supports a common type system and multiple languages in the same platform.</a:t>
            </a:r>
            <a:endParaRPr kumimoji="0" lang="en-CA" sz="2400" b="0" i="0" u="none" strike="noStrike" kern="1200" cap="none" spc="0" normalizeH="0" baseline="0" noProof="0" dirty="0">
              <a:ln>
                <a:noFill/>
              </a:ln>
              <a:solidFill>
                <a:sysClr val="windowText" lastClr="000000">
                  <a:lumMod val="75000"/>
                  <a:lumOff val="25000"/>
                </a:sysClr>
              </a:solidFill>
              <a:effectLst/>
              <a:uLnTx/>
              <a:uFillTx/>
              <a:latin typeface="Trebuchet MS" panose="020B0603020202020204"/>
              <a:ea typeface="+mn-ea"/>
              <a:cs typeface="+mn-cs"/>
            </a:endParaRPr>
          </a:p>
          <a:p>
            <a:pPr marL="342900" marR="0" lvl="0" indent="-342900" algn="l" defTabSz="457200" rtl="0" eaLnBrk="1" fontAlgn="auto" latinLnBrk="0" hangingPunct="1">
              <a:lnSpc>
                <a:spcPct val="100000"/>
              </a:lnSpc>
              <a:spcBef>
                <a:spcPts val="1000"/>
              </a:spcBef>
              <a:spcAft>
                <a:spcPts val="0"/>
              </a:spcAft>
              <a:buClr>
                <a:srgbClr val="90C226"/>
              </a:buClr>
              <a:buSzPct val="80000"/>
              <a:buFont typeface="Wingdings 3" charset="2"/>
              <a:buChar char=""/>
              <a:tabLst/>
              <a:defRPr/>
            </a:pPr>
            <a:endParaRPr kumimoji="0" lang="en-CA" sz="2400" b="0" i="0" u="none" strike="noStrike" kern="1200" cap="none" spc="0" normalizeH="0" baseline="0" noProof="0" dirty="0">
              <a:ln>
                <a:noFill/>
              </a:ln>
              <a:solidFill>
                <a:sysClr val="windowText" lastClr="000000">
                  <a:lumMod val="75000"/>
                  <a:lumOff val="25000"/>
                </a:sysClr>
              </a:solidFill>
              <a:effectLst/>
              <a:uLnTx/>
              <a:uFillTx/>
              <a:latin typeface="Trebuchet MS" panose="020B0603020202020204"/>
              <a:ea typeface="+mn-ea"/>
              <a:cs typeface="+mn-cs"/>
            </a:endParaRPr>
          </a:p>
        </p:txBody>
      </p:sp>
    </p:spTree>
    <p:extLst>
      <p:ext uri="{BB962C8B-B14F-4D97-AF65-F5344CB8AC3E}">
        <p14:creationId xmlns:p14="http://schemas.microsoft.com/office/powerpoint/2010/main" val="171302104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a:extLst>
              <a:ext uri="{FF2B5EF4-FFF2-40B4-BE49-F238E27FC236}">
                <a16:creationId xmlns:a16="http://schemas.microsoft.com/office/drawing/2014/main" id="{DF466760-25A5-49E2-8E18-5BE6DAB88BB3}"/>
              </a:ext>
            </a:extLst>
          </p:cNvPr>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endParaRPr lang="en-US" sz="2600" b="1" dirty="0">
              <a:solidFill>
                <a:schemeClr val="tx1"/>
              </a:solidFill>
            </a:endParaRPr>
          </a:p>
        </p:txBody>
      </p:sp>
      <p:pic>
        <p:nvPicPr>
          <p:cNvPr id="6" name="Picture 5" descr="A screenshot of a cell phone&#10;&#10;Description automatically generated">
            <a:extLst>
              <a:ext uri="{FF2B5EF4-FFF2-40B4-BE49-F238E27FC236}">
                <a16:creationId xmlns:a16="http://schemas.microsoft.com/office/drawing/2014/main" id="{16EF1ED7-49C7-49AB-9F7C-E612659C46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494" y="844826"/>
            <a:ext cx="7360267" cy="6013174"/>
          </a:xfrm>
          <a:prstGeom prst="rect">
            <a:avLst/>
          </a:prstGeom>
        </p:spPr>
      </p:pic>
    </p:spTree>
    <p:extLst>
      <p:ext uri="{BB962C8B-B14F-4D97-AF65-F5344CB8AC3E}">
        <p14:creationId xmlns:p14="http://schemas.microsoft.com/office/powerpoint/2010/main" val="152249134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a:extLst>
              <a:ext uri="{FF2B5EF4-FFF2-40B4-BE49-F238E27FC236}">
                <a16:creationId xmlns:a16="http://schemas.microsoft.com/office/drawing/2014/main" id="{DF466760-25A5-49E2-8E18-5BE6DAB88BB3}"/>
              </a:ext>
            </a:extLst>
          </p:cNvPr>
          <p:cNvSpPr txBox="1">
            <a:spLocks/>
          </p:cNvSpPr>
          <p:nvPr/>
        </p:nvSpPr>
        <p:spPr>
          <a:xfrm>
            <a:off x="537106" y="556537"/>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endParaRPr lang="en-US" sz="2600" b="1" dirty="0">
              <a:solidFill>
                <a:schemeClr val="tx1"/>
              </a:solidFill>
            </a:endParaRPr>
          </a:p>
        </p:txBody>
      </p:sp>
      <p:sp>
        <p:nvSpPr>
          <p:cNvPr id="5" name="AutoShape 2">
            <a:extLst>
              <a:ext uri="{FF2B5EF4-FFF2-40B4-BE49-F238E27FC236}">
                <a16:creationId xmlns:a16="http://schemas.microsoft.com/office/drawing/2014/main" id="{A01CD33C-5680-4B49-B50E-6FF7398B15B5}"/>
              </a:ext>
            </a:extLst>
          </p:cNvPr>
          <p:cNvSpPr>
            <a:spLocks noChangeArrowheads="1"/>
          </p:cNvSpPr>
          <p:nvPr/>
        </p:nvSpPr>
        <p:spPr bwMode="auto">
          <a:xfrm>
            <a:off x="1600200" y="1784350"/>
            <a:ext cx="1393825" cy="349250"/>
          </a:xfrm>
          <a:prstGeom prst="roundRect">
            <a:avLst>
              <a:gd name="adj" fmla="val 0"/>
            </a:avLst>
          </a:prstGeom>
          <a:gradFill rotWithShape="0">
            <a:gsLst>
              <a:gs pos="0">
                <a:schemeClr val="accent2"/>
              </a:gs>
              <a:gs pos="100000">
                <a:schemeClr val="accent2">
                  <a:gamma/>
                  <a:shade val="46275"/>
                  <a:invGamma/>
                </a:schemeClr>
              </a:gs>
            </a:gsLst>
            <a:lin ang="5400000" scaled="1"/>
          </a:gradFill>
          <a:ln w="12700">
            <a:round/>
            <a:headEnd type="none" w="sm" len="sm"/>
            <a:tailEnd type="none" w="sm" len="sm"/>
          </a:ln>
          <a:effectLst/>
          <a:scene3d>
            <a:camera prst="legacyObliqueTopRight"/>
            <a:lightRig rig="legacyFlat3" dir="b"/>
          </a:scene3d>
          <a:sp3d extrusionH="430200" prstMaterial="legacyMatte">
            <a:bevelT w="13500" h="13500" prst="angle"/>
            <a:bevelB w="13500" h="13500" prst="angle"/>
            <a:extrusionClr>
              <a:schemeClr val="accent2"/>
            </a:extrusionClr>
          </a:sp3d>
        </p:spPr>
        <p:txBody>
          <a:bodyPr wrap="none" anchor="ctr">
            <a:spAutoFit/>
            <a:flatTx/>
          </a:bodyPr>
          <a:lstStyle/>
          <a:p>
            <a:pPr algn="ctr" eaLnBrk="0" hangingPunct="0"/>
            <a:r>
              <a:rPr lang="en-US" sz="1600">
                <a:effectLst>
                  <a:outerShdw blurRad="38100" dist="38100" dir="2700000" algn="tl">
                    <a:srgbClr val="000000"/>
                  </a:outerShdw>
                </a:effectLst>
              </a:rPr>
              <a:t>Visual Basic</a:t>
            </a:r>
          </a:p>
        </p:txBody>
      </p:sp>
      <p:sp>
        <p:nvSpPr>
          <p:cNvPr id="7" name="Text Box 3">
            <a:extLst>
              <a:ext uri="{FF2B5EF4-FFF2-40B4-BE49-F238E27FC236}">
                <a16:creationId xmlns:a16="http://schemas.microsoft.com/office/drawing/2014/main" id="{95926D21-3366-4660-AC30-B2CF39E5E537}"/>
              </a:ext>
            </a:extLst>
          </p:cNvPr>
          <p:cNvSpPr txBox="1">
            <a:spLocks noChangeArrowheads="1"/>
          </p:cNvSpPr>
          <p:nvPr/>
        </p:nvSpPr>
        <p:spPr bwMode="auto">
          <a:xfrm>
            <a:off x="430212" y="1654175"/>
            <a:ext cx="1295400" cy="701675"/>
          </a:xfrm>
          <a:prstGeom prst="rect">
            <a:avLst/>
          </a:prstGeom>
          <a:noFill/>
          <a:ln w="9525">
            <a:noFill/>
            <a:miter lim="800000"/>
            <a:headEnd/>
            <a:tailEnd/>
          </a:ln>
          <a:effectLst/>
        </p:spPr>
        <p:txBody>
          <a:bodyPr>
            <a:spAutoFit/>
          </a:bodyPr>
          <a:lstStyle/>
          <a:p>
            <a:pPr eaLnBrk="0" hangingPunct="0"/>
            <a:r>
              <a:rPr lang="en-GB" sz="2000">
                <a:effectLst>
                  <a:outerShdw blurRad="38100" dist="38100" dir="2700000" algn="tl">
                    <a:srgbClr val="000000"/>
                  </a:outerShdw>
                </a:effectLst>
              </a:rPr>
              <a:t>Source code</a:t>
            </a:r>
          </a:p>
        </p:txBody>
      </p:sp>
      <p:sp>
        <p:nvSpPr>
          <p:cNvPr id="8" name="AutoShape 4">
            <a:extLst>
              <a:ext uri="{FF2B5EF4-FFF2-40B4-BE49-F238E27FC236}">
                <a16:creationId xmlns:a16="http://schemas.microsoft.com/office/drawing/2014/main" id="{2B55E12B-7F75-4A4F-AF9E-9D449B1C0B32}"/>
              </a:ext>
            </a:extLst>
          </p:cNvPr>
          <p:cNvSpPr>
            <a:spLocks noChangeArrowheads="1"/>
          </p:cNvSpPr>
          <p:nvPr/>
        </p:nvSpPr>
        <p:spPr bwMode="auto">
          <a:xfrm>
            <a:off x="1801812" y="2339975"/>
            <a:ext cx="990600" cy="228600"/>
          </a:xfrm>
          <a:prstGeom prst="roundRect">
            <a:avLst>
              <a:gd name="adj" fmla="val 0"/>
            </a:avLst>
          </a:prstGeom>
          <a:gradFill rotWithShape="0">
            <a:gsLst>
              <a:gs pos="0">
                <a:schemeClr val="hlink"/>
              </a:gs>
              <a:gs pos="100000">
                <a:schemeClr val="hlink">
                  <a:gamma/>
                  <a:shade val="46275"/>
                  <a:invGamma/>
                </a:schemeClr>
              </a:gs>
            </a:gsLst>
            <a:lin ang="5400000" scaled="1"/>
          </a:gradFill>
          <a:ln w="12700">
            <a:round/>
            <a:headEnd type="none" w="sm" len="sm"/>
            <a:tailEnd type="none" w="sm" len="sm"/>
          </a:ln>
          <a:effectLst/>
          <a:scene3d>
            <a:camera prst="legacyObliqueTopRight"/>
            <a:lightRig rig="legacyFlat3" dir="b"/>
          </a:scene3d>
          <a:sp3d extrusionH="430200" prstMaterial="legacyMatte">
            <a:bevelT w="13500" h="13500" prst="angle"/>
            <a:bevelB w="13500" h="13500" prst="angle"/>
            <a:extrusionClr>
              <a:schemeClr val="hlink"/>
            </a:extrusionClr>
          </a:sp3d>
        </p:spPr>
        <p:txBody>
          <a:bodyPr wrap="none" anchor="ctr">
            <a:flatTx/>
          </a:bodyPr>
          <a:lstStyle/>
          <a:p>
            <a:pPr algn="ctr" eaLnBrk="0" hangingPunct="0"/>
            <a:r>
              <a:rPr lang="en-US" sz="1600">
                <a:effectLst>
                  <a:outerShdw blurRad="38100" dist="38100" dir="2700000" algn="tl">
                    <a:srgbClr val="000000"/>
                  </a:outerShdw>
                </a:effectLst>
              </a:rPr>
              <a:t>Compiler</a:t>
            </a:r>
          </a:p>
        </p:txBody>
      </p:sp>
      <p:sp>
        <p:nvSpPr>
          <p:cNvPr id="9" name="AutoShape 5">
            <a:extLst>
              <a:ext uri="{FF2B5EF4-FFF2-40B4-BE49-F238E27FC236}">
                <a16:creationId xmlns:a16="http://schemas.microsoft.com/office/drawing/2014/main" id="{9D40CDBE-11CC-454C-872C-84D0A013DA16}"/>
              </a:ext>
            </a:extLst>
          </p:cNvPr>
          <p:cNvSpPr>
            <a:spLocks noChangeArrowheads="1"/>
          </p:cNvSpPr>
          <p:nvPr/>
        </p:nvSpPr>
        <p:spPr bwMode="auto">
          <a:xfrm>
            <a:off x="5154612" y="1806575"/>
            <a:ext cx="990600" cy="304800"/>
          </a:xfrm>
          <a:prstGeom prst="roundRect">
            <a:avLst>
              <a:gd name="adj" fmla="val 0"/>
            </a:avLst>
          </a:prstGeom>
          <a:gradFill rotWithShape="0">
            <a:gsLst>
              <a:gs pos="0">
                <a:schemeClr val="accent2"/>
              </a:gs>
              <a:gs pos="100000">
                <a:schemeClr val="accent2">
                  <a:gamma/>
                  <a:shade val="46275"/>
                  <a:invGamma/>
                </a:schemeClr>
              </a:gs>
            </a:gsLst>
            <a:lin ang="5400000" scaled="1"/>
          </a:gradFill>
          <a:ln w="12700">
            <a:round/>
            <a:headEnd type="none" w="sm" len="sm"/>
            <a:tailEnd type="none" w="sm" len="sm"/>
          </a:ln>
          <a:effectLst/>
          <a:scene3d>
            <a:camera prst="legacyObliqueTopRight"/>
            <a:lightRig rig="legacyFlat3" dir="b"/>
          </a:scene3d>
          <a:sp3d extrusionH="430200" prstMaterial="legacyMatte">
            <a:bevelT w="13500" h="13500" prst="angle"/>
            <a:bevelB w="13500" h="13500" prst="angle"/>
            <a:extrusionClr>
              <a:schemeClr val="accent2"/>
            </a:extrusionClr>
          </a:sp3d>
        </p:spPr>
        <p:txBody>
          <a:bodyPr wrap="none" anchor="ctr">
            <a:flatTx/>
          </a:bodyPr>
          <a:lstStyle/>
          <a:p>
            <a:pPr algn="ctr" eaLnBrk="0" hangingPunct="0"/>
            <a:r>
              <a:rPr lang="en-US" sz="1600">
                <a:effectLst>
                  <a:outerShdw blurRad="38100" dist="38100" dir="2700000" algn="tl">
                    <a:srgbClr val="000000"/>
                  </a:outerShdw>
                </a:effectLst>
              </a:rPr>
              <a:t>C++</a:t>
            </a:r>
          </a:p>
        </p:txBody>
      </p:sp>
      <p:sp>
        <p:nvSpPr>
          <p:cNvPr id="10" name="AutoShape 6">
            <a:extLst>
              <a:ext uri="{FF2B5EF4-FFF2-40B4-BE49-F238E27FC236}">
                <a16:creationId xmlns:a16="http://schemas.microsoft.com/office/drawing/2014/main" id="{2047A75D-7C0B-4F09-ADA2-4934EF7C5E03}"/>
              </a:ext>
            </a:extLst>
          </p:cNvPr>
          <p:cNvSpPr>
            <a:spLocks noChangeArrowheads="1"/>
          </p:cNvSpPr>
          <p:nvPr/>
        </p:nvSpPr>
        <p:spPr bwMode="auto">
          <a:xfrm>
            <a:off x="3478212" y="1806575"/>
            <a:ext cx="990600" cy="304800"/>
          </a:xfrm>
          <a:prstGeom prst="roundRect">
            <a:avLst>
              <a:gd name="adj" fmla="val 0"/>
            </a:avLst>
          </a:prstGeom>
          <a:gradFill rotWithShape="0">
            <a:gsLst>
              <a:gs pos="0">
                <a:schemeClr val="accent2"/>
              </a:gs>
              <a:gs pos="100000">
                <a:schemeClr val="accent2">
                  <a:gamma/>
                  <a:shade val="46275"/>
                  <a:invGamma/>
                </a:schemeClr>
              </a:gs>
            </a:gsLst>
            <a:lin ang="5400000" scaled="1"/>
          </a:gradFill>
          <a:ln w="12700">
            <a:round/>
            <a:headEnd type="none" w="sm" len="sm"/>
            <a:tailEnd type="none" w="sm" len="sm"/>
          </a:ln>
          <a:effectLst/>
          <a:scene3d>
            <a:camera prst="legacyObliqueTopRight"/>
            <a:lightRig rig="legacyFlat3" dir="b"/>
          </a:scene3d>
          <a:sp3d extrusionH="430200" prstMaterial="legacyMatte">
            <a:bevelT w="13500" h="13500" prst="angle"/>
            <a:bevelB w="13500" h="13500" prst="angle"/>
            <a:extrusionClr>
              <a:schemeClr val="accent2"/>
            </a:extrusionClr>
          </a:sp3d>
        </p:spPr>
        <p:txBody>
          <a:bodyPr wrap="none" anchor="ctr">
            <a:flatTx/>
          </a:bodyPr>
          <a:lstStyle/>
          <a:p>
            <a:pPr algn="ctr" eaLnBrk="0" hangingPunct="0"/>
            <a:r>
              <a:rPr lang="en-US" sz="1600">
                <a:effectLst>
                  <a:outerShdw blurRad="38100" dist="38100" dir="2700000" algn="tl">
                    <a:srgbClr val="000000"/>
                  </a:outerShdw>
                </a:effectLst>
              </a:rPr>
              <a:t>C#</a:t>
            </a:r>
          </a:p>
        </p:txBody>
      </p:sp>
      <p:sp>
        <p:nvSpPr>
          <p:cNvPr id="11" name="AutoShape 7">
            <a:extLst>
              <a:ext uri="{FF2B5EF4-FFF2-40B4-BE49-F238E27FC236}">
                <a16:creationId xmlns:a16="http://schemas.microsoft.com/office/drawing/2014/main" id="{2E419660-650E-4912-9937-455B0709281B}"/>
              </a:ext>
            </a:extLst>
          </p:cNvPr>
          <p:cNvSpPr>
            <a:spLocks noChangeArrowheads="1"/>
          </p:cNvSpPr>
          <p:nvPr/>
        </p:nvSpPr>
        <p:spPr bwMode="auto">
          <a:xfrm>
            <a:off x="5154612" y="2339975"/>
            <a:ext cx="990600" cy="228600"/>
          </a:xfrm>
          <a:prstGeom prst="roundRect">
            <a:avLst>
              <a:gd name="adj" fmla="val 0"/>
            </a:avLst>
          </a:prstGeom>
          <a:gradFill rotWithShape="0">
            <a:gsLst>
              <a:gs pos="0">
                <a:schemeClr val="hlink"/>
              </a:gs>
              <a:gs pos="100000">
                <a:schemeClr val="hlink">
                  <a:gamma/>
                  <a:shade val="46275"/>
                  <a:invGamma/>
                </a:schemeClr>
              </a:gs>
            </a:gsLst>
            <a:lin ang="5400000" scaled="1"/>
          </a:gradFill>
          <a:ln w="12700">
            <a:round/>
            <a:headEnd type="none" w="sm" len="sm"/>
            <a:tailEnd type="none" w="sm" len="sm"/>
          </a:ln>
          <a:effectLst/>
          <a:scene3d>
            <a:camera prst="legacyObliqueTopRight"/>
            <a:lightRig rig="legacyFlat3" dir="b"/>
          </a:scene3d>
          <a:sp3d extrusionH="430200" prstMaterial="legacyMatte">
            <a:bevelT w="13500" h="13500" prst="angle"/>
            <a:bevelB w="13500" h="13500" prst="angle"/>
            <a:extrusionClr>
              <a:schemeClr val="hlink"/>
            </a:extrusionClr>
          </a:sp3d>
        </p:spPr>
        <p:txBody>
          <a:bodyPr wrap="none" anchor="ctr">
            <a:flatTx/>
          </a:bodyPr>
          <a:lstStyle/>
          <a:p>
            <a:pPr algn="ctr" eaLnBrk="0" hangingPunct="0"/>
            <a:r>
              <a:rPr lang="en-US" sz="1600">
                <a:effectLst>
                  <a:outerShdw blurRad="38100" dist="38100" dir="2700000" algn="tl">
                    <a:srgbClr val="000000"/>
                  </a:outerShdw>
                </a:effectLst>
              </a:rPr>
              <a:t>Compiler</a:t>
            </a:r>
          </a:p>
        </p:txBody>
      </p:sp>
      <p:sp>
        <p:nvSpPr>
          <p:cNvPr id="12" name="AutoShape 8">
            <a:extLst>
              <a:ext uri="{FF2B5EF4-FFF2-40B4-BE49-F238E27FC236}">
                <a16:creationId xmlns:a16="http://schemas.microsoft.com/office/drawing/2014/main" id="{33C85090-6441-4B66-8E23-CE97B4BB4ADC}"/>
              </a:ext>
            </a:extLst>
          </p:cNvPr>
          <p:cNvSpPr>
            <a:spLocks noChangeArrowheads="1"/>
          </p:cNvSpPr>
          <p:nvPr/>
        </p:nvSpPr>
        <p:spPr bwMode="auto">
          <a:xfrm>
            <a:off x="3478212" y="2339975"/>
            <a:ext cx="990600" cy="228600"/>
          </a:xfrm>
          <a:prstGeom prst="roundRect">
            <a:avLst>
              <a:gd name="adj" fmla="val 0"/>
            </a:avLst>
          </a:prstGeom>
          <a:gradFill rotWithShape="0">
            <a:gsLst>
              <a:gs pos="0">
                <a:schemeClr val="hlink"/>
              </a:gs>
              <a:gs pos="100000">
                <a:schemeClr val="hlink">
                  <a:gamma/>
                  <a:shade val="46275"/>
                  <a:invGamma/>
                </a:schemeClr>
              </a:gs>
            </a:gsLst>
            <a:lin ang="5400000" scaled="1"/>
          </a:gradFill>
          <a:ln w="12700">
            <a:round/>
            <a:headEnd type="none" w="sm" len="sm"/>
            <a:tailEnd type="none" w="sm" len="sm"/>
          </a:ln>
          <a:effectLst/>
          <a:scene3d>
            <a:camera prst="legacyObliqueTopRight"/>
            <a:lightRig rig="legacyFlat3" dir="b"/>
          </a:scene3d>
          <a:sp3d extrusionH="430200" prstMaterial="legacyMatte">
            <a:bevelT w="13500" h="13500" prst="angle"/>
            <a:bevelB w="13500" h="13500" prst="angle"/>
            <a:extrusionClr>
              <a:schemeClr val="hlink"/>
            </a:extrusionClr>
          </a:sp3d>
        </p:spPr>
        <p:txBody>
          <a:bodyPr wrap="none" anchor="ctr">
            <a:flatTx/>
          </a:bodyPr>
          <a:lstStyle/>
          <a:p>
            <a:pPr algn="ctr" eaLnBrk="0" hangingPunct="0"/>
            <a:r>
              <a:rPr lang="en-US" sz="1600" dirty="0">
                <a:effectLst>
                  <a:outerShdw blurRad="38100" dist="38100" dir="2700000" algn="tl">
                    <a:srgbClr val="000000"/>
                  </a:outerShdw>
                </a:effectLst>
              </a:rPr>
              <a:t>Compiler</a:t>
            </a:r>
          </a:p>
        </p:txBody>
      </p:sp>
      <p:sp>
        <p:nvSpPr>
          <p:cNvPr id="13" name="AutoShape 9">
            <a:extLst>
              <a:ext uri="{FF2B5EF4-FFF2-40B4-BE49-F238E27FC236}">
                <a16:creationId xmlns:a16="http://schemas.microsoft.com/office/drawing/2014/main" id="{DB5923A8-760D-49D7-828F-12A0C879B412}"/>
              </a:ext>
            </a:extLst>
          </p:cNvPr>
          <p:cNvSpPr>
            <a:spLocks noChangeArrowheads="1"/>
          </p:cNvSpPr>
          <p:nvPr/>
        </p:nvSpPr>
        <p:spPr bwMode="auto">
          <a:xfrm>
            <a:off x="3478212" y="2949575"/>
            <a:ext cx="990600" cy="457200"/>
          </a:xfrm>
          <a:prstGeom prst="roundRect">
            <a:avLst>
              <a:gd name="adj" fmla="val 0"/>
            </a:avLst>
          </a:prstGeom>
          <a:gradFill rotWithShape="0">
            <a:gsLst>
              <a:gs pos="0">
                <a:schemeClr val="tx2"/>
              </a:gs>
              <a:gs pos="100000">
                <a:schemeClr val="tx2">
                  <a:gamma/>
                  <a:shade val="46275"/>
                  <a:invGamma/>
                </a:schemeClr>
              </a:gs>
            </a:gsLst>
            <a:lin ang="5400000" scaled="1"/>
          </a:gradFill>
          <a:ln w="12700">
            <a:round/>
            <a:headEnd type="none" w="sm" len="sm"/>
            <a:tailEnd type="none" w="sm" len="sm"/>
          </a:ln>
          <a:effectLst/>
          <a:scene3d>
            <a:camera prst="legacyObliqueTopRight"/>
            <a:lightRig rig="legacyFlat3" dir="b"/>
          </a:scene3d>
          <a:sp3d extrusionH="430200" prstMaterial="legacyMatte">
            <a:bevelT w="13500" h="13500" prst="angle"/>
            <a:bevelB w="13500" h="13500" prst="angle"/>
            <a:extrusionClr>
              <a:schemeClr val="tx2"/>
            </a:extrusionClr>
          </a:sp3d>
        </p:spPr>
        <p:txBody>
          <a:bodyPr wrap="none" anchor="ctr">
            <a:flatTx/>
          </a:bodyPr>
          <a:lstStyle/>
          <a:p>
            <a:pPr algn="ctr" eaLnBrk="0" hangingPunct="0"/>
            <a:r>
              <a:rPr lang="en-US" sz="1600">
                <a:effectLst>
                  <a:outerShdw blurRad="38100" dist="38100" dir="2700000" algn="tl">
                    <a:srgbClr val="000000"/>
                  </a:outerShdw>
                </a:effectLst>
              </a:rPr>
              <a:t>Assembly</a:t>
            </a:r>
          </a:p>
          <a:p>
            <a:pPr algn="ctr" eaLnBrk="0" hangingPunct="0"/>
            <a:r>
              <a:rPr lang="en-US" sz="1600">
                <a:effectLst>
                  <a:outerShdw blurRad="38100" dist="38100" dir="2700000" algn="tl">
                    <a:srgbClr val="000000"/>
                  </a:outerShdw>
                </a:effectLst>
              </a:rPr>
              <a:t>IL Code</a:t>
            </a:r>
          </a:p>
        </p:txBody>
      </p:sp>
      <p:sp>
        <p:nvSpPr>
          <p:cNvPr id="14" name="AutoShape 10">
            <a:extLst>
              <a:ext uri="{FF2B5EF4-FFF2-40B4-BE49-F238E27FC236}">
                <a16:creationId xmlns:a16="http://schemas.microsoft.com/office/drawing/2014/main" id="{1F607255-269E-449E-A548-AB4B46B5E557}"/>
              </a:ext>
            </a:extLst>
          </p:cNvPr>
          <p:cNvSpPr>
            <a:spLocks noChangeArrowheads="1"/>
          </p:cNvSpPr>
          <p:nvPr/>
        </p:nvSpPr>
        <p:spPr bwMode="auto">
          <a:xfrm>
            <a:off x="5154612" y="2949575"/>
            <a:ext cx="990600" cy="457200"/>
          </a:xfrm>
          <a:prstGeom prst="roundRect">
            <a:avLst>
              <a:gd name="adj" fmla="val 0"/>
            </a:avLst>
          </a:prstGeom>
          <a:gradFill rotWithShape="0">
            <a:gsLst>
              <a:gs pos="0">
                <a:schemeClr val="tx2"/>
              </a:gs>
              <a:gs pos="100000">
                <a:schemeClr val="tx2">
                  <a:gamma/>
                  <a:shade val="46275"/>
                  <a:invGamma/>
                </a:schemeClr>
              </a:gs>
            </a:gsLst>
            <a:lin ang="5400000" scaled="1"/>
          </a:gradFill>
          <a:ln w="12700">
            <a:round/>
            <a:headEnd type="none" w="sm" len="sm"/>
            <a:tailEnd type="none" w="sm" len="sm"/>
          </a:ln>
          <a:effectLst/>
          <a:scene3d>
            <a:camera prst="legacyObliqueTopRight"/>
            <a:lightRig rig="legacyFlat3" dir="b"/>
          </a:scene3d>
          <a:sp3d extrusionH="430200" prstMaterial="legacyMatte">
            <a:bevelT w="13500" h="13500" prst="angle"/>
            <a:bevelB w="13500" h="13500" prst="angle"/>
            <a:extrusionClr>
              <a:schemeClr val="tx2"/>
            </a:extrusionClr>
          </a:sp3d>
        </p:spPr>
        <p:txBody>
          <a:bodyPr wrap="none" anchor="ctr">
            <a:flatTx/>
          </a:bodyPr>
          <a:lstStyle/>
          <a:p>
            <a:pPr algn="ctr" eaLnBrk="0" hangingPunct="0"/>
            <a:r>
              <a:rPr lang="en-US" sz="1600">
                <a:effectLst>
                  <a:outerShdw blurRad="38100" dist="38100" dir="2700000" algn="tl">
                    <a:srgbClr val="000000"/>
                  </a:outerShdw>
                </a:effectLst>
              </a:rPr>
              <a:t>Assembly</a:t>
            </a:r>
          </a:p>
          <a:p>
            <a:pPr algn="ctr" eaLnBrk="0" hangingPunct="0"/>
            <a:r>
              <a:rPr lang="en-US" sz="1600">
                <a:effectLst>
                  <a:outerShdw blurRad="38100" dist="38100" dir="2700000" algn="tl">
                    <a:srgbClr val="000000"/>
                  </a:outerShdw>
                </a:effectLst>
              </a:rPr>
              <a:t>IL Code</a:t>
            </a:r>
          </a:p>
        </p:txBody>
      </p:sp>
      <p:sp>
        <p:nvSpPr>
          <p:cNvPr id="15" name="AutoShape 11">
            <a:extLst>
              <a:ext uri="{FF2B5EF4-FFF2-40B4-BE49-F238E27FC236}">
                <a16:creationId xmlns:a16="http://schemas.microsoft.com/office/drawing/2014/main" id="{C18ADD8B-1ABF-4859-A3C6-6AFBDC7D34AB}"/>
              </a:ext>
            </a:extLst>
          </p:cNvPr>
          <p:cNvSpPr>
            <a:spLocks noChangeArrowheads="1"/>
          </p:cNvSpPr>
          <p:nvPr/>
        </p:nvSpPr>
        <p:spPr bwMode="auto">
          <a:xfrm>
            <a:off x="1801812" y="2949575"/>
            <a:ext cx="990600" cy="457200"/>
          </a:xfrm>
          <a:prstGeom prst="roundRect">
            <a:avLst>
              <a:gd name="adj" fmla="val 0"/>
            </a:avLst>
          </a:prstGeom>
          <a:gradFill rotWithShape="0">
            <a:gsLst>
              <a:gs pos="0">
                <a:schemeClr val="tx2"/>
              </a:gs>
              <a:gs pos="100000">
                <a:schemeClr val="tx2">
                  <a:gamma/>
                  <a:shade val="46275"/>
                  <a:invGamma/>
                </a:schemeClr>
              </a:gs>
            </a:gsLst>
            <a:lin ang="5400000" scaled="1"/>
          </a:gradFill>
          <a:ln w="12700">
            <a:round/>
            <a:headEnd type="none" w="sm" len="sm"/>
            <a:tailEnd type="none" w="sm" len="sm"/>
          </a:ln>
          <a:effectLst/>
          <a:scene3d>
            <a:camera prst="legacyObliqueTopRight"/>
            <a:lightRig rig="legacyFlat3" dir="b"/>
          </a:scene3d>
          <a:sp3d extrusionH="430200" prstMaterial="legacyMatte">
            <a:bevelT w="13500" h="13500" prst="angle"/>
            <a:bevelB w="13500" h="13500" prst="angle"/>
            <a:extrusionClr>
              <a:schemeClr val="tx2"/>
            </a:extrusionClr>
          </a:sp3d>
        </p:spPr>
        <p:txBody>
          <a:bodyPr wrap="none" anchor="ctr">
            <a:flatTx/>
          </a:bodyPr>
          <a:lstStyle/>
          <a:p>
            <a:pPr algn="ctr" eaLnBrk="0" hangingPunct="0"/>
            <a:r>
              <a:rPr lang="en-US" sz="1600">
                <a:effectLst>
                  <a:outerShdw blurRad="38100" dist="38100" dir="2700000" algn="tl">
                    <a:srgbClr val="000000"/>
                  </a:outerShdw>
                </a:effectLst>
              </a:rPr>
              <a:t>Assembly</a:t>
            </a:r>
          </a:p>
          <a:p>
            <a:pPr algn="ctr" eaLnBrk="0" hangingPunct="0"/>
            <a:r>
              <a:rPr lang="en-US" sz="1600">
                <a:effectLst>
                  <a:outerShdw blurRad="38100" dist="38100" dir="2700000" algn="tl">
                    <a:srgbClr val="000000"/>
                  </a:outerShdw>
                </a:effectLst>
              </a:rPr>
              <a:t>IL Code</a:t>
            </a:r>
          </a:p>
        </p:txBody>
      </p:sp>
      <p:sp>
        <p:nvSpPr>
          <p:cNvPr id="16" name="AutoShape 12">
            <a:extLst>
              <a:ext uri="{FF2B5EF4-FFF2-40B4-BE49-F238E27FC236}">
                <a16:creationId xmlns:a16="http://schemas.microsoft.com/office/drawing/2014/main" id="{211C7D25-763E-4628-953B-79E51A4CFDE3}"/>
              </a:ext>
            </a:extLst>
          </p:cNvPr>
          <p:cNvSpPr>
            <a:spLocks noChangeArrowheads="1"/>
          </p:cNvSpPr>
          <p:nvPr/>
        </p:nvSpPr>
        <p:spPr bwMode="auto">
          <a:xfrm>
            <a:off x="811212" y="5845175"/>
            <a:ext cx="7924800" cy="685800"/>
          </a:xfrm>
          <a:prstGeom prst="cube">
            <a:avLst>
              <a:gd name="adj" fmla="val 25000"/>
            </a:avLst>
          </a:prstGeom>
          <a:gradFill rotWithShape="0">
            <a:gsLst>
              <a:gs pos="0">
                <a:schemeClr val="accent1"/>
              </a:gs>
              <a:gs pos="100000">
                <a:schemeClr val="accent1">
                  <a:gamma/>
                  <a:shade val="46275"/>
                  <a:invGamma/>
                </a:schemeClr>
              </a:gs>
            </a:gsLst>
            <a:lin ang="5400000" scaled="1"/>
          </a:gradFill>
          <a:ln w="9525">
            <a:noFill/>
            <a:miter lim="800000"/>
            <a:headEnd/>
            <a:tailEnd/>
          </a:ln>
          <a:effectLst/>
        </p:spPr>
        <p:txBody>
          <a:bodyPr wrap="none"/>
          <a:lstStyle/>
          <a:p>
            <a:pPr algn="ctr" eaLnBrk="0" hangingPunct="0"/>
            <a:r>
              <a:rPr lang="en-GB" sz="2000">
                <a:effectLst>
                  <a:outerShdw blurRad="38100" dist="38100" dir="2700000" algn="tl">
                    <a:srgbClr val="000000"/>
                  </a:outerShdw>
                </a:effectLst>
              </a:rPr>
              <a:t>Operating System Services</a:t>
            </a:r>
          </a:p>
        </p:txBody>
      </p:sp>
      <p:sp>
        <p:nvSpPr>
          <p:cNvPr id="17" name="AutoShape 13">
            <a:extLst>
              <a:ext uri="{FF2B5EF4-FFF2-40B4-BE49-F238E27FC236}">
                <a16:creationId xmlns:a16="http://schemas.microsoft.com/office/drawing/2014/main" id="{60C4AA4D-BAA3-4116-B378-BFEBC72EF8E1}"/>
              </a:ext>
            </a:extLst>
          </p:cNvPr>
          <p:cNvSpPr>
            <a:spLocks noChangeArrowheads="1"/>
          </p:cNvSpPr>
          <p:nvPr/>
        </p:nvSpPr>
        <p:spPr bwMode="auto">
          <a:xfrm>
            <a:off x="887412" y="3635375"/>
            <a:ext cx="6248400" cy="1600200"/>
          </a:xfrm>
          <a:prstGeom prst="cube">
            <a:avLst>
              <a:gd name="adj" fmla="val 25000"/>
            </a:avLst>
          </a:prstGeom>
          <a:gradFill rotWithShape="0">
            <a:gsLst>
              <a:gs pos="0">
                <a:schemeClr val="accent1"/>
              </a:gs>
              <a:gs pos="100000">
                <a:schemeClr val="accent1">
                  <a:gamma/>
                  <a:shade val="46275"/>
                  <a:invGamma/>
                </a:schemeClr>
              </a:gs>
            </a:gsLst>
            <a:lin ang="5400000" scaled="1"/>
          </a:gradFill>
          <a:ln w="9525">
            <a:noFill/>
            <a:miter lim="800000"/>
            <a:headEnd/>
            <a:tailEnd/>
          </a:ln>
          <a:effectLst/>
        </p:spPr>
        <p:txBody>
          <a:bodyPr wrap="none"/>
          <a:lstStyle/>
          <a:p>
            <a:pPr eaLnBrk="0" hangingPunct="0"/>
            <a:r>
              <a:rPr lang="en-GB" sz="2000">
                <a:effectLst>
                  <a:outerShdw blurRad="38100" dist="38100" dir="2700000" algn="tl">
                    <a:srgbClr val="000000"/>
                  </a:outerShdw>
                </a:effectLst>
              </a:rPr>
              <a:t>Common Language Runtime</a:t>
            </a:r>
          </a:p>
        </p:txBody>
      </p:sp>
      <p:sp>
        <p:nvSpPr>
          <p:cNvPr id="18" name="Line 14">
            <a:extLst>
              <a:ext uri="{FF2B5EF4-FFF2-40B4-BE49-F238E27FC236}">
                <a16:creationId xmlns:a16="http://schemas.microsoft.com/office/drawing/2014/main" id="{A5793828-6445-407B-BD1D-4C92D3E161AF}"/>
              </a:ext>
            </a:extLst>
          </p:cNvPr>
          <p:cNvSpPr>
            <a:spLocks noChangeShapeType="1"/>
          </p:cNvSpPr>
          <p:nvPr/>
        </p:nvSpPr>
        <p:spPr bwMode="auto">
          <a:xfrm>
            <a:off x="2335212" y="3406775"/>
            <a:ext cx="0" cy="533400"/>
          </a:xfrm>
          <a:prstGeom prst="line">
            <a:avLst/>
          </a:prstGeom>
          <a:noFill/>
          <a:ln w="57150">
            <a:solidFill>
              <a:schemeClr val="tx2"/>
            </a:solidFill>
            <a:round/>
            <a:headEnd/>
            <a:tailEnd type="triangle" w="med" len="med"/>
          </a:ln>
          <a:effectLst/>
        </p:spPr>
        <p:txBody>
          <a:bodyPr wrap="none" anchor="ctr"/>
          <a:lstStyle/>
          <a:p>
            <a:endParaRPr lang="en-US"/>
          </a:p>
        </p:txBody>
      </p:sp>
      <p:sp>
        <p:nvSpPr>
          <p:cNvPr id="19" name="Line 15">
            <a:extLst>
              <a:ext uri="{FF2B5EF4-FFF2-40B4-BE49-F238E27FC236}">
                <a16:creationId xmlns:a16="http://schemas.microsoft.com/office/drawing/2014/main" id="{2BF0BF10-E945-4A3A-A870-C87E64EE2CE4}"/>
              </a:ext>
            </a:extLst>
          </p:cNvPr>
          <p:cNvSpPr>
            <a:spLocks noChangeShapeType="1"/>
          </p:cNvSpPr>
          <p:nvPr/>
        </p:nvSpPr>
        <p:spPr bwMode="auto">
          <a:xfrm>
            <a:off x="5688012" y="3406775"/>
            <a:ext cx="0" cy="533400"/>
          </a:xfrm>
          <a:prstGeom prst="line">
            <a:avLst/>
          </a:prstGeom>
          <a:noFill/>
          <a:ln w="57150">
            <a:solidFill>
              <a:schemeClr val="tx2"/>
            </a:solidFill>
            <a:round/>
            <a:headEnd/>
            <a:tailEnd type="triangle" w="med" len="med"/>
          </a:ln>
          <a:effectLst/>
        </p:spPr>
        <p:txBody>
          <a:bodyPr wrap="none" anchor="ctr"/>
          <a:lstStyle/>
          <a:p>
            <a:endParaRPr lang="en-US"/>
          </a:p>
        </p:txBody>
      </p:sp>
      <p:sp>
        <p:nvSpPr>
          <p:cNvPr id="20" name="Line 16">
            <a:extLst>
              <a:ext uri="{FF2B5EF4-FFF2-40B4-BE49-F238E27FC236}">
                <a16:creationId xmlns:a16="http://schemas.microsoft.com/office/drawing/2014/main" id="{F35A570A-3CB7-40AC-94A5-72248F2D4385}"/>
              </a:ext>
            </a:extLst>
          </p:cNvPr>
          <p:cNvSpPr>
            <a:spLocks noChangeShapeType="1"/>
          </p:cNvSpPr>
          <p:nvPr/>
        </p:nvSpPr>
        <p:spPr bwMode="auto">
          <a:xfrm>
            <a:off x="4011612" y="3406775"/>
            <a:ext cx="0" cy="533400"/>
          </a:xfrm>
          <a:prstGeom prst="line">
            <a:avLst/>
          </a:prstGeom>
          <a:noFill/>
          <a:ln w="57150">
            <a:solidFill>
              <a:schemeClr val="tx2"/>
            </a:solidFill>
            <a:round/>
            <a:headEnd/>
            <a:tailEnd type="triangle" w="med" len="med"/>
          </a:ln>
          <a:effectLst/>
        </p:spPr>
        <p:txBody>
          <a:bodyPr wrap="none" anchor="ctr"/>
          <a:lstStyle/>
          <a:p>
            <a:endParaRPr lang="en-US"/>
          </a:p>
        </p:txBody>
      </p:sp>
      <p:sp>
        <p:nvSpPr>
          <p:cNvPr id="21" name="AutoShape 17">
            <a:extLst>
              <a:ext uri="{FF2B5EF4-FFF2-40B4-BE49-F238E27FC236}">
                <a16:creationId xmlns:a16="http://schemas.microsoft.com/office/drawing/2014/main" id="{F67D5D0C-428F-4926-903F-75216D09C460}"/>
              </a:ext>
            </a:extLst>
          </p:cNvPr>
          <p:cNvSpPr>
            <a:spLocks noChangeArrowheads="1"/>
          </p:cNvSpPr>
          <p:nvPr/>
        </p:nvSpPr>
        <p:spPr bwMode="auto">
          <a:xfrm>
            <a:off x="2259012" y="4549775"/>
            <a:ext cx="3048000" cy="609600"/>
          </a:xfrm>
          <a:prstGeom prst="roundRect">
            <a:avLst>
              <a:gd name="adj" fmla="val 7708"/>
            </a:avLst>
          </a:prstGeom>
          <a:gradFill rotWithShape="0">
            <a:gsLst>
              <a:gs pos="0">
                <a:schemeClr val="hlink"/>
              </a:gs>
              <a:gs pos="100000">
                <a:schemeClr val="hlink">
                  <a:gamma/>
                  <a:shade val="46275"/>
                  <a:invGamma/>
                </a:schemeClr>
              </a:gs>
            </a:gsLst>
            <a:lin ang="5400000" scaled="1"/>
          </a:gradFill>
          <a:ln w="12700">
            <a:round/>
            <a:headEnd type="none" w="sm" len="sm"/>
            <a:tailEnd type="none" w="sm" len="sm"/>
          </a:ln>
          <a:effectLst/>
          <a:scene3d>
            <a:camera prst="legacyObliqueTopRight"/>
            <a:lightRig rig="legacyFlat3" dir="b"/>
          </a:scene3d>
          <a:sp3d extrusionH="430200" prstMaterial="legacyMatte">
            <a:bevelT w="13500" h="13500" prst="angle"/>
            <a:bevelB w="13500" h="13500" prst="angle"/>
            <a:extrusionClr>
              <a:schemeClr val="hlink"/>
            </a:extrusionClr>
          </a:sp3d>
        </p:spPr>
        <p:txBody>
          <a:bodyPr wrap="none" anchor="ctr">
            <a:flatTx/>
          </a:bodyPr>
          <a:lstStyle/>
          <a:p>
            <a:pPr algn="ctr" eaLnBrk="0" hangingPunct="0"/>
            <a:r>
              <a:rPr lang="en-US" sz="1800">
                <a:effectLst>
                  <a:outerShdw blurRad="38100" dist="38100" dir="2700000" algn="tl">
                    <a:srgbClr val="000000"/>
                  </a:outerShdw>
                </a:effectLst>
              </a:rPr>
              <a:t>JIT Compiler</a:t>
            </a:r>
          </a:p>
        </p:txBody>
      </p:sp>
      <p:sp>
        <p:nvSpPr>
          <p:cNvPr id="22" name="AutoShape 18">
            <a:extLst>
              <a:ext uri="{FF2B5EF4-FFF2-40B4-BE49-F238E27FC236}">
                <a16:creationId xmlns:a16="http://schemas.microsoft.com/office/drawing/2014/main" id="{6D0EB6BA-E7A2-4925-8D8A-683815A3C950}"/>
              </a:ext>
            </a:extLst>
          </p:cNvPr>
          <p:cNvSpPr>
            <a:spLocks noChangeArrowheads="1"/>
          </p:cNvSpPr>
          <p:nvPr/>
        </p:nvSpPr>
        <p:spPr bwMode="auto">
          <a:xfrm>
            <a:off x="2716212" y="5387975"/>
            <a:ext cx="3276600" cy="381000"/>
          </a:xfrm>
          <a:prstGeom prst="cube">
            <a:avLst>
              <a:gd name="adj" fmla="val 25000"/>
            </a:avLst>
          </a:prstGeom>
          <a:gradFill rotWithShape="0">
            <a:gsLst>
              <a:gs pos="0">
                <a:schemeClr val="folHlink"/>
              </a:gs>
              <a:gs pos="100000">
                <a:schemeClr val="folHlink">
                  <a:gamma/>
                  <a:shade val="46275"/>
                  <a:invGamma/>
                </a:schemeClr>
              </a:gs>
            </a:gsLst>
            <a:lin ang="5400000" scaled="1"/>
          </a:gradFill>
          <a:ln w="12700">
            <a:noFill/>
            <a:miter lim="800000"/>
            <a:headEnd/>
            <a:tailEnd/>
          </a:ln>
          <a:effectLst/>
        </p:spPr>
        <p:txBody>
          <a:bodyPr wrap="none" anchor="ctr"/>
          <a:lstStyle/>
          <a:p>
            <a:pPr algn="ctr" eaLnBrk="0" hangingPunct="0"/>
            <a:r>
              <a:rPr lang="en-GB" sz="1600">
                <a:effectLst>
                  <a:outerShdw blurRad="38100" dist="38100" dir="2700000" algn="tl">
                    <a:srgbClr val="000000"/>
                  </a:outerShdw>
                </a:effectLst>
              </a:rPr>
              <a:t>Native Code</a:t>
            </a:r>
          </a:p>
        </p:txBody>
      </p:sp>
      <p:sp>
        <p:nvSpPr>
          <p:cNvPr id="23" name="Line 19">
            <a:extLst>
              <a:ext uri="{FF2B5EF4-FFF2-40B4-BE49-F238E27FC236}">
                <a16:creationId xmlns:a16="http://schemas.microsoft.com/office/drawing/2014/main" id="{3AF3F320-11AE-4219-96BC-4D4C54BACCB6}"/>
              </a:ext>
            </a:extLst>
          </p:cNvPr>
          <p:cNvSpPr>
            <a:spLocks noChangeShapeType="1"/>
          </p:cNvSpPr>
          <p:nvPr/>
        </p:nvSpPr>
        <p:spPr bwMode="auto">
          <a:xfrm>
            <a:off x="4392612" y="5768975"/>
            <a:ext cx="0" cy="381000"/>
          </a:xfrm>
          <a:prstGeom prst="line">
            <a:avLst/>
          </a:prstGeom>
          <a:noFill/>
          <a:ln w="57150">
            <a:noFill/>
            <a:round/>
            <a:headEnd/>
            <a:tailEnd type="triangle" w="med" len="med"/>
          </a:ln>
          <a:effectLst/>
        </p:spPr>
        <p:txBody>
          <a:bodyPr wrap="none" anchor="ctr"/>
          <a:lstStyle/>
          <a:p>
            <a:endParaRPr lang="en-US"/>
          </a:p>
        </p:txBody>
      </p:sp>
      <p:sp>
        <p:nvSpPr>
          <p:cNvPr id="24" name="Text Box 20">
            <a:extLst>
              <a:ext uri="{FF2B5EF4-FFF2-40B4-BE49-F238E27FC236}">
                <a16:creationId xmlns:a16="http://schemas.microsoft.com/office/drawing/2014/main" id="{1DD3623F-0A0F-4522-BB63-6390D76F377C}"/>
              </a:ext>
            </a:extLst>
          </p:cNvPr>
          <p:cNvSpPr txBox="1">
            <a:spLocks noChangeArrowheads="1"/>
          </p:cNvSpPr>
          <p:nvPr/>
        </p:nvSpPr>
        <p:spPr bwMode="auto">
          <a:xfrm>
            <a:off x="430212" y="2873375"/>
            <a:ext cx="1285875" cy="701675"/>
          </a:xfrm>
          <a:prstGeom prst="rect">
            <a:avLst/>
          </a:prstGeom>
          <a:noFill/>
          <a:ln w="9525">
            <a:noFill/>
            <a:miter lim="800000"/>
            <a:headEnd/>
            <a:tailEnd/>
          </a:ln>
          <a:effectLst/>
        </p:spPr>
        <p:txBody>
          <a:bodyPr wrap="none">
            <a:spAutoFit/>
          </a:bodyPr>
          <a:lstStyle/>
          <a:p>
            <a:pPr eaLnBrk="0" hangingPunct="0"/>
            <a:r>
              <a:rPr lang="en-GB" sz="2000">
                <a:effectLst>
                  <a:outerShdw blurRad="38100" dist="38100" dir="2700000" algn="tl">
                    <a:srgbClr val="000000"/>
                  </a:outerShdw>
                </a:effectLst>
              </a:rPr>
              <a:t>Managed</a:t>
            </a:r>
          </a:p>
          <a:p>
            <a:pPr eaLnBrk="0" hangingPunct="0"/>
            <a:r>
              <a:rPr lang="en-GB" sz="2000">
                <a:effectLst>
                  <a:outerShdw blurRad="38100" dist="38100" dir="2700000" algn="tl">
                    <a:srgbClr val="000000"/>
                  </a:outerShdw>
                </a:effectLst>
              </a:rPr>
              <a:t>code</a:t>
            </a:r>
          </a:p>
        </p:txBody>
      </p:sp>
      <p:sp>
        <p:nvSpPr>
          <p:cNvPr id="25" name="Line 21">
            <a:extLst>
              <a:ext uri="{FF2B5EF4-FFF2-40B4-BE49-F238E27FC236}">
                <a16:creationId xmlns:a16="http://schemas.microsoft.com/office/drawing/2014/main" id="{BE9E6CB1-89F4-4F8A-B635-0FA00573F670}"/>
              </a:ext>
            </a:extLst>
          </p:cNvPr>
          <p:cNvSpPr>
            <a:spLocks noChangeShapeType="1"/>
          </p:cNvSpPr>
          <p:nvPr/>
        </p:nvSpPr>
        <p:spPr bwMode="auto">
          <a:xfrm>
            <a:off x="2335212" y="2568575"/>
            <a:ext cx="0" cy="228600"/>
          </a:xfrm>
          <a:prstGeom prst="line">
            <a:avLst/>
          </a:prstGeom>
          <a:noFill/>
          <a:ln w="38100">
            <a:solidFill>
              <a:schemeClr val="tx2"/>
            </a:solidFill>
            <a:round/>
            <a:headEnd/>
            <a:tailEnd type="triangle" w="med" len="med"/>
          </a:ln>
          <a:effectLst/>
        </p:spPr>
        <p:txBody>
          <a:bodyPr wrap="none" anchor="ctr"/>
          <a:lstStyle/>
          <a:p>
            <a:endParaRPr lang="en-US"/>
          </a:p>
        </p:txBody>
      </p:sp>
      <p:sp>
        <p:nvSpPr>
          <p:cNvPr id="26" name="Line 22">
            <a:extLst>
              <a:ext uri="{FF2B5EF4-FFF2-40B4-BE49-F238E27FC236}">
                <a16:creationId xmlns:a16="http://schemas.microsoft.com/office/drawing/2014/main" id="{40D85FA0-E41F-40A3-A848-FC26D3CC8BCE}"/>
              </a:ext>
            </a:extLst>
          </p:cNvPr>
          <p:cNvSpPr>
            <a:spLocks noChangeShapeType="1"/>
          </p:cNvSpPr>
          <p:nvPr/>
        </p:nvSpPr>
        <p:spPr bwMode="auto">
          <a:xfrm>
            <a:off x="4011612" y="2568575"/>
            <a:ext cx="0" cy="228600"/>
          </a:xfrm>
          <a:prstGeom prst="line">
            <a:avLst/>
          </a:prstGeom>
          <a:noFill/>
          <a:ln w="38100">
            <a:solidFill>
              <a:schemeClr val="tx2"/>
            </a:solidFill>
            <a:round/>
            <a:headEnd/>
            <a:tailEnd type="triangle" w="med" len="med"/>
          </a:ln>
          <a:effectLst/>
        </p:spPr>
        <p:txBody>
          <a:bodyPr wrap="none" anchor="ctr"/>
          <a:lstStyle/>
          <a:p>
            <a:endParaRPr lang="en-US"/>
          </a:p>
        </p:txBody>
      </p:sp>
      <p:sp>
        <p:nvSpPr>
          <p:cNvPr id="27" name="Line 23">
            <a:extLst>
              <a:ext uri="{FF2B5EF4-FFF2-40B4-BE49-F238E27FC236}">
                <a16:creationId xmlns:a16="http://schemas.microsoft.com/office/drawing/2014/main" id="{94A27A3E-804D-4E9D-9D0C-C7C0DFE4E8B2}"/>
              </a:ext>
            </a:extLst>
          </p:cNvPr>
          <p:cNvSpPr>
            <a:spLocks noChangeShapeType="1"/>
          </p:cNvSpPr>
          <p:nvPr/>
        </p:nvSpPr>
        <p:spPr bwMode="auto">
          <a:xfrm>
            <a:off x="5688012" y="2568575"/>
            <a:ext cx="0" cy="228600"/>
          </a:xfrm>
          <a:prstGeom prst="line">
            <a:avLst/>
          </a:prstGeom>
          <a:noFill/>
          <a:ln w="38100">
            <a:solidFill>
              <a:schemeClr val="tx2"/>
            </a:solidFill>
            <a:round/>
            <a:headEnd/>
            <a:tailEnd type="triangle" w="med" len="med"/>
          </a:ln>
          <a:effectLst/>
        </p:spPr>
        <p:txBody>
          <a:bodyPr wrap="none" anchor="ctr"/>
          <a:lstStyle/>
          <a:p>
            <a:endParaRPr lang="en-US"/>
          </a:p>
        </p:txBody>
      </p:sp>
      <p:sp>
        <p:nvSpPr>
          <p:cNvPr id="28" name="Line 24">
            <a:extLst>
              <a:ext uri="{FF2B5EF4-FFF2-40B4-BE49-F238E27FC236}">
                <a16:creationId xmlns:a16="http://schemas.microsoft.com/office/drawing/2014/main" id="{A819F3C4-9307-4B01-BD2F-3EC95D0DDC01}"/>
              </a:ext>
            </a:extLst>
          </p:cNvPr>
          <p:cNvSpPr>
            <a:spLocks noChangeShapeType="1"/>
          </p:cNvSpPr>
          <p:nvPr/>
        </p:nvSpPr>
        <p:spPr bwMode="auto">
          <a:xfrm>
            <a:off x="6221412" y="2339975"/>
            <a:ext cx="1066800" cy="0"/>
          </a:xfrm>
          <a:prstGeom prst="line">
            <a:avLst/>
          </a:prstGeom>
          <a:noFill/>
          <a:ln w="38100">
            <a:solidFill>
              <a:schemeClr val="tx2"/>
            </a:solidFill>
            <a:round/>
            <a:headEnd/>
            <a:tailEnd type="triangle" w="med" len="med"/>
          </a:ln>
          <a:effectLst/>
        </p:spPr>
        <p:txBody>
          <a:bodyPr wrap="none" anchor="ctr"/>
          <a:lstStyle/>
          <a:p>
            <a:endParaRPr lang="en-US"/>
          </a:p>
        </p:txBody>
      </p:sp>
      <p:sp>
        <p:nvSpPr>
          <p:cNvPr id="29" name="AutoShape 25">
            <a:extLst>
              <a:ext uri="{FF2B5EF4-FFF2-40B4-BE49-F238E27FC236}">
                <a16:creationId xmlns:a16="http://schemas.microsoft.com/office/drawing/2014/main" id="{FD31F7D8-1669-47DD-9E88-E9EE293006FF}"/>
              </a:ext>
            </a:extLst>
          </p:cNvPr>
          <p:cNvSpPr>
            <a:spLocks noChangeArrowheads="1"/>
          </p:cNvSpPr>
          <p:nvPr/>
        </p:nvSpPr>
        <p:spPr bwMode="auto">
          <a:xfrm>
            <a:off x="7288212" y="2111375"/>
            <a:ext cx="1219200" cy="685800"/>
          </a:xfrm>
          <a:prstGeom prst="roundRect">
            <a:avLst>
              <a:gd name="adj" fmla="val 0"/>
            </a:avLst>
          </a:prstGeom>
          <a:gradFill rotWithShape="0">
            <a:gsLst>
              <a:gs pos="0">
                <a:schemeClr val="folHlink"/>
              </a:gs>
              <a:gs pos="100000">
                <a:schemeClr val="folHlink">
                  <a:gamma/>
                  <a:shade val="46275"/>
                  <a:invGamma/>
                </a:schemeClr>
              </a:gs>
            </a:gsLst>
            <a:lin ang="5400000" scaled="1"/>
          </a:gradFill>
          <a:ln w="12700">
            <a:round/>
            <a:headEnd type="none" w="sm" len="sm"/>
            <a:tailEnd type="none" w="sm" len="sm"/>
          </a:ln>
          <a:effectLst/>
          <a:scene3d>
            <a:camera prst="legacyObliqueTopRight"/>
            <a:lightRig rig="legacyFlat3" dir="b"/>
          </a:scene3d>
          <a:sp3d extrusionH="430200" prstMaterial="legacyMatte">
            <a:bevelT w="13500" h="13500" prst="angle"/>
            <a:bevelB w="13500" h="13500" prst="angle"/>
            <a:extrusionClr>
              <a:schemeClr val="folHlink"/>
            </a:extrusionClr>
          </a:sp3d>
        </p:spPr>
        <p:txBody>
          <a:bodyPr wrap="none" anchor="ctr">
            <a:flatTx/>
          </a:bodyPr>
          <a:lstStyle/>
          <a:p>
            <a:pPr algn="ctr" eaLnBrk="0" hangingPunct="0"/>
            <a:r>
              <a:rPr lang="en-US" sz="1600">
                <a:effectLst>
                  <a:outerShdw blurRad="38100" dist="38100" dir="2700000" algn="tl">
                    <a:srgbClr val="000000"/>
                  </a:outerShdw>
                </a:effectLst>
              </a:rPr>
              <a:t>Unmanaged</a:t>
            </a:r>
          </a:p>
          <a:p>
            <a:pPr algn="ctr" eaLnBrk="0" hangingPunct="0"/>
            <a:r>
              <a:rPr lang="en-US" sz="1600">
                <a:effectLst>
                  <a:outerShdw blurRad="38100" dist="38100" dir="2700000" algn="tl">
                    <a:srgbClr val="000000"/>
                  </a:outerShdw>
                </a:effectLst>
              </a:rPr>
              <a:t>Component</a:t>
            </a:r>
          </a:p>
        </p:txBody>
      </p:sp>
      <p:sp>
        <p:nvSpPr>
          <p:cNvPr id="30" name="Line 26">
            <a:extLst>
              <a:ext uri="{FF2B5EF4-FFF2-40B4-BE49-F238E27FC236}">
                <a16:creationId xmlns:a16="http://schemas.microsoft.com/office/drawing/2014/main" id="{77AA2214-6B3D-4B9A-8010-A7A9AD4A937C}"/>
              </a:ext>
            </a:extLst>
          </p:cNvPr>
          <p:cNvSpPr>
            <a:spLocks noChangeShapeType="1"/>
          </p:cNvSpPr>
          <p:nvPr/>
        </p:nvSpPr>
        <p:spPr bwMode="auto">
          <a:xfrm>
            <a:off x="7821612" y="2797175"/>
            <a:ext cx="0" cy="3124200"/>
          </a:xfrm>
          <a:prstGeom prst="line">
            <a:avLst/>
          </a:prstGeom>
          <a:noFill/>
          <a:ln w="38100">
            <a:solidFill>
              <a:schemeClr val="tx2"/>
            </a:solidFill>
            <a:round/>
            <a:headEnd/>
            <a:tailEnd type="triangle" w="med" len="med"/>
          </a:ln>
          <a:effectLst/>
        </p:spPr>
        <p:txBody>
          <a:bodyPr wrap="none" anchor="ctr"/>
          <a:lstStyle/>
          <a:p>
            <a:endParaRPr lang="en-US"/>
          </a:p>
        </p:txBody>
      </p:sp>
      <p:sp>
        <p:nvSpPr>
          <p:cNvPr id="31" name="Line 27">
            <a:extLst>
              <a:ext uri="{FF2B5EF4-FFF2-40B4-BE49-F238E27FC236}">
                <a16:creationId xmlns:a16="http://schemas.microsoft.com/office/drawing/2014/main" id="{2F334E1D-A718-429A-BD45-9CF2B7C8DB83}"/>
              </a:ext>
            </a:extLst>
          </p:cNvPr>
          <p:cNvSpPr>
            <a:spLocks noChangeShapeType="1"/>
          </p:cNvSpPr>
          <p:nvPr/>
        </p:nvSpPr>
        <p:spPr bwMode="auto">
          <a:xfrm flipH="1">
            <a:off x="3249612" y="5159375"/>
            <a:ext cx="0" cy="381000"/>
          </a:xfrm>
          <a:prstGeom prst="line">
            <a:avLst/>
          </a:prstGeom>
          <a:noFill/>
          <a:ln w="38100">
            <a:solidFill>
              <a:schemeClr val="tx2"/>
            </a:solidFill>
            <a:round/>
            <a:headEnd/>
            <a:tailEnd type="triangle" w="med" len="med"/>
          </a:ln>
          <a:effectLst/>
        </p:spPr>
        <p:txBody>
          <a:bodyPr wrap="none" anchor="ctr"/>
          <a:lstStyle/>
          <a:p>
            <a:endParaRPr lang="en-US"/>
          </a:p>
        </p:txBody>
      </p:sp>
      <p:sp>
        <p:nvSpPr>
          <p:cNvPr id="32" name="Line 28">
            <a:extLst>
              <a:ext uri="{FF2B5EF4-FFF2-40B4-BE49-F238E27FC236}">
                <a16:creationId xmlns:a16="http://schemas.microsoft.com/office/drawing/2014/main" id="{C1DA32B6-B5A4-4AA2-B20A-C5056678232A}"/>
              </a:ext>
            </a:extLst>
          </p:cNvPr>
          <p:cNvSpPr>
            <a:spLocks noChangeShapeType="1"/>
          </p:cNvSpPr>
          <p:nvPr/>
        </p:nvSpPr>
        <p:spPr bwMode="auto">
          <a:xfrm flipH="1">
            <a:off x="5230812" y="5235575"/>
            <a:ext cx="0" cy="304800"/>
          </a:xfrm>
          <a:prstGeom prst="line">
            <a:avLst/>
          </a:prstGeom>
          <a:noFill/>
          <a:ln w="38100">
            <a:noFill/>
            <a:round/>
            <a:headEnd/>
            <a:tailEnd type="triangle" w="med" len="med"/>
          </a:ln>
          <a:effectLst/>
        </p:spPr>
        <p:txBody>
          <a:bodyPr wrap="none" anchor="ctr"/>
          <a:lstStyle/>
          <a:p>
            <a:endParaRPr lang="en-US"/>
          </a:p>
        </p:txBody>
      </p:sp>
      <p:sp>
        <p:nvSpPr>
          <p:cNvPr id="33" name="Rectangle 29">
            <a:extLst>
              <a:ext uri="{FF2B5EF4-FFF2-40B4-BE49-F238E27FC236}">
                <a16:creationId xmlns:a16="http://schemas.microsoft.com/office/drawing/2014/main" id="{2037A6F7-607B-4A39-9194-FCF750BBBF29}"/>
              </a:ext>
            </a:extLst>
          </p:cNvPr>
          <p:cNvSpPr txBox="1">
            <a:spLocks noChangeArrowheads="1"/>
          </p:cNvSpPr>
          <p:nvPr/>
        </p:nvSpPr>
        <p:spPr>
          <a:xfrm>
            <a:off x="263697" y="701674"/>
            <a:ext cx="4905029" cy="685801"/>
          </a:xfrm>
          <a:prstGeom prst="rect">
            <a:avLst/>
          </a:prstGeom>
        </p:spPr>
        <p:txBody>
          <a:bodyPr>
            <a:normAutofit/>
          </a:bodyPr>
          <a:lstStyle>
            <a:lvl1pPr algn="r" defTabSz="914400" rtl="0" eaLnBrk="1" latinLnBrk="0" hangingPunct="1">
              <a:spcBef>
                <a:spcPct val="0"/>
              </a:spcBef>
              <a:buNone/>
              <a:defRPr sz="4200" kern="1200">
                <a:solidFill>
                  <a:schemeClr val="bg1"/>
                </a:solidFill>
                <a:latin typeface="+mj-lt"/>
                <a:ea typeface="+mj-ea"/>
                <a:cs typeface="+mj-cs"/>
              </a:defRPr>
            </a:lvl1pPr>
          </a:lstStyle>
          <a:p>
            <a:pPr algn="l"/>
            <a:r>
              <a:rPr lang="en-US" sz="3600" b="1" dirty="0">
                <a:solidFill>
                  <a:schemeClr val="accent1"/>
                </a:solidFill>
              </a:rPr>
              <a:t>.NET Execution Model</a:t>
            </a:r>
          </a:p>
        </p:txBody>
      </p:sp>
    </p:spTree>
    <p:extLst>
      <p:ext uri="{BB962C8B-B14F-4D97-AF65-F5344CB8AC3E}">
        <p14:creationId xmlns:p14="http://schemas.microsoft.com/office/powerpoint/2010/main" val="302737009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a:extLst>
              <a:ext uri="{FF2B5EF4-FFF2-40B4-BE49-F238E27FC236}">
                <a16:creationId xmlns:a16="http://schemas.microsoft.com/office/drawing/2014/main" id="{C18D5FFE-6AE3-4844-8BD3-F0434C78BF3E}"/>
              </a:ext>
            </a:extLst>
          </p:cNvPr>
          <p:cNvSpPr txBox="1">
            <a:spLocks/>
          </p:cNvSpPr>
          <p:nvPr/>
        </p:nvSpPr>
        <p:spPr>
          <a:xfrm>
            <a:off x="335494" y="731162"/>
            <a:ext cx="6543608" cy="474786"/>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b="1" dirty="0">
                <a:solidFill>
                  <a:schemeClr val="tx1"/>
                </a:solidFill>
              </a:rPr>
              <a:t>MSIL, IL &amp; JIT</a:t>
            </a:r>
          </a:p>
        </p:txBody>
      </p:sp>
      <p:sp>
        <p:nvSpPr>
          <p:cNvPr id="5" name="TextBox 4">
            <a:extLst>
              <a:ext uri="{FF2B5EF4-FFF2-40B4-BE49-F238E27FC236}">
                <a16:creationId xmlns:a16="http://schemas.microsoft.com/office/drawing/2014/main" id="{218D9E93-3B6D-4B40-BE2F-1B719B5829EB}"/>
              </a:ext>
            </a:extLst>
          </p:cNvPr>
          <p:cNvSpPr txBox="1"/>
          <p:nvPr/>
        </p:nvSpPr>
        <p:spPr>
          <a:xfrm>
            <a:off x="335494" y="1614262"/>
            <a:ext cx="8357932" cy="4985980"/>
          </a:xfrm>
          <a:prstGeom prst="rect">
            <a:avLst/>
          </a:prstGeom>
          <a:noFill/>
        </p:spPr>
        <p:txBody>
          <a:bodyPr wrap="square" rtlCol="0">
            <a:spAutoFit/>
          </a:bodyPr>
          <a:lstStyle/>
          <a:p>
            <a:pPr algn="just"/>
            <a:r>
              <a:rPr lang="en-US" sz="2000" b="1" dirty="0"/>
              <a:t>Microsoft Intermediate Language (MSIL)</a:t>
            </a:r>
            <a:r>
              <a:rPr lang="en-US" sz="2000" dirty="0"/>
              <a:t>, the</a:t>
            </a:r>
            <a:r>
              <a:rPr lang="en-US" sz="2000" b="1" dirty="0"/>
              <a:t> </a:t>
            </a:r>
            <a:r>
              <a:rPr lang="en-US" sz="2000" dirty="0"/>
              <a:t>intermediate code produced by the compiler after compiling the source code. This intermediate code is known as MSIL.</a:t>
            </a:r>
          </a:p>
          <a:p>
            <a:pPr algn="just"/>
            <a:r>
              <a:rPr lang="en-US" sz="2000" b="1" dirty="0"/>
              <a:t>Intermediate Language  (IL) </a:t>
            </a:r>
            <a:r>
              <a:rPr lang="en-US" sz="2000" dirty="0"/>
              <a:t>is also known as MSIL (Microsoft Intermediate Language) or CIL (Common Intermediate Language). </a:t>
            </a:r>
          </a:p>
          <a:p>
            <a:pPr algn="just"/>
            <a:r>
              <a:rPr lang="en-US" sz="2000" b="1" dirty="0"/>
              <a:t>Just In-Time Compiler (JIT)</a:t>
            </a:r>
            <a:r>
              <a:rPr lang="en-US" sz="2000" dirty="0"/>
              <a:t>,</a:t>
            </a:r>
            <a:r>
              <a:rPr lang="en-US" sz="2000" b="1" dirty="0"/>
              <a:t> </a:t>
            </a:r>
            <a:r>
              <a:rPr lang="en-US" sz="2000" dirty="0"/>
              <a:t>responsible for converting the CIL(Common Intermediate Language ) into machine code using the Common Language Runtime environment.</a:t>
            </a:r>
          </a:p>
          <a:p>
            <a:pPr algn="just"/>
            <a:r>
              <a:rPr lang="en-US" sz="2000" b="1" dirty="0"/>
              <a:t>Common Language Runtime (CLR) </a:t>
            </a:r>
            <a:r>
              <a:rPr lang="en-US" sz="2000" dirty="0"/>
              <a:t>provides an environment to execute .NET applications on target machines. The responsibilities of CLR are listed as follows</a:t>
            </a:r>
            <a:r>
              <a:rPr lang="en-US" sz="2000" b="1" dirty="0"/>
              <a:t>:</a:t>
            </a:r>
          </a:p>
          <a:p>
            <a:pPr marL="285750" indent="-285750" algn="just">
              <a:buFont typeface="Arial" panose="020B0604020202020204" pitchFamily="34" charset="0"/>
              <a:buChar char="•"/>
            </a:pPr>
            <a:r>
              <a:rPr lang="en-US" sz="2000" dirty="0"/>
              <a:t>Automatic memory management</a:t>
            </a:r>
          </a:p>
          <a:p>
            <a:pPr marL="285750" indent="-285750" algn="just">
              <a:buFont typeface="Arial" panose="020B0604020202020204" pitchFamily="34" charset="0"/>
              <a:buChar char="•"/>
            </a:pPr>
            <a:r>
              <a:rPr lang="en-US" sz="2000" dirty="0"/>
              <a:t>Garbage Collection</a:t>
            </a:r>
          </a:p>
          <a:p>
            <a:pPr marL="285750" indent="-285750" algn="just">
              <a:buFont typeface="Arial" panose="020B0604020202020204" pitchFamily="34" charset="0"/>
              <a:buChar char="•"/>
            </a:pPr>
            <a:r>
              <a:rPr lang="en-US" sz="2000" dirty="0"/>
              <a:t>Code Access Security</a:t>
            </a:r>
          </a:p>
          <a:p>
            <a:pPr marL="285750" indent="-285750" algn="just">
              <a:buFont typeface="Arial" panose="020B0604020202020204" pitchFamily="34" charset="0"/>
              <a:buChar char="•"/>
            </a:pPr>
            <a:r>
              <a:rPr lang="en-US" sz="2000" dirty="0"/>
              <a:t>Code verification</a:t>
            </a:r>
          </a:p>
          <a:p>
            <a:pPr marL="285750" indent="-285750" algn="just">
              <a:buFont typeface="Arial" panose="020B0604020202020204" pitchFamily="34" charset="0"/>
              <a:buChar char="•"/>
            </a:pPr>
            <a:r>
              <a:rPr lang="en-US" sz="2000" dirty="0"/>
              <a:t>JIT compilation of .NET code </a:t>
            </a:r>
            <a:endParaRPr lang="en-FI" sz="2000" dirty="0"/>
          </a:p>
        </p:txBody>
      </p:sp>
    </p:spTree>
    <p:extLst>
      <p:ext uri="{BB962C8B-B14F-4D97-AF65-F5344CB8AC3E}">
        <p14:creationId xmlns:p14="http://schemas.microsoft.com/office/powerpoint/2010/main" val="361971315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27D887DC-9045-4399-B5FA-389586A28996}"/>
              </a:ext>
            </a:extLst>
          </p:cNvPr>
          <p:cNvSpPr txBox="1">
            <a:spLocks/>
          </p:cNvSpPr>
          <p:nvPr/>
        </p:nvSpPr>
        <p:spPr>
          <a:xfrm>
            <a:off x="457200" y="901908"/>
            <a:ext cx="8229600" cy="11430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sz="3600" b="0" i="0" u="none" strike="noStrike" kern="1200" cap="none" spc="0" normalizeH="0" baseline="0" noProof="0">
                <a:ln>
                  <a:noFill/>
                </a:ln>
                <a:solidFill>
                  <a:srgbClr val="90C226"/>
                </a:solidFill>
                <a:effectLst/>
                <a:uLnTx/>
                <a:uFillTx/>
                <a:latin typeface="Trebuchet MS" panose="020B0603020202020204"/>
                <a:ea typeface="+mj-ea"/>
                <a:cs typeface="+mj-cs"/>
              </a:rPr>
              <a:t>Common Language Runtime (CLR)</a:t>
            </a:r>
            <a:endParaRPr kumimoji="0" lang="en-CA" sz="3600" b="0" i="0" u="none" strike="noStrike" kern="1200" cap="none" spc="0" normalizeH="0" baseline="0" noProof="0">
              <a:ln>
                <a:noFill/>
              </a:ln>
              <a:solidFill>
                <a:srgbClr val="90C226"/>
              </a:solidFill>
              <a:effectLst/>
              <a:uLnTx/>
              <a:uFillTx/>
              <a:latin typeface="Trebuchet MS" panose="020B0603020202020204"/>
              <a:ea typeface="+mj-ea"/>
              <a:cs typeface="+mj-cs"/>
            </a:endParaRPr>
          </a:p>
        </p:txBody>
      </p:sp>
      <p:sp>
        <p:nvSpPr>
          <p:cNvPr id="9" name="Text Placeholder 2">
            <a:extLst>
              <a:ext uri="{FF2B5EF4-FFF2-40B4-BE49-F238E27FC236}">
                <a16:creationId xmlns:a16="http://schemas.microsoft.com/office/drawing/2014/main" id="{4156F2C6-1F5E-44F4-9486-AA33FCC3B6EE}"/>
              </a:ext>
            </a:extLst>
          </p:cNvPr>
          <p:cNvSpPr txBox="1">
            <a:spLocks/>
          </p:cNvSpPr>
          <p:nvPr/>
        </p:nvSpPr>
        <p:spPr>
          <a:xfrm>
            <a:off x="465138" y="2035383"/>
            <a:ext cx="8570912" cy="507206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2400" kern="1200">
                <a:solidFill>
                  <a:schemeClr val="tx1">
                    <a:lumMod val="75000"/>
                    <a:lumOff val="25000"/>
                  </a:schemeClr>
                </a:solidFill>
                <a:latin typeface="Verdana" pitchFamily="34" charset="0"/>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2000" kern="1200">
                <a:solidFill>
                  <a:schemeClr val="tx1">
                    <a:lumMod val="75000"/>
                    <a:lumOff val="25000"/>
                  </a:schemeClr>
                </a:solidFill>
                <a:latin typeface="Verdana" pitchFamily="34" charset="0"/>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Verdana" pitchFamily="34" charset="0"/>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Verdana" pitchFamily="34" charset="0"/>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Verdana" pitchFamily="34" charset="0"/>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342900" marR="0" lvl="0" indent="-342900" algn="l" defTabSz="457200" rtl="0" eaLnBrk="1" fontAlgn="auto" latinLnBrk="0" hangingPunct="1">
              <a:lnSpc>
                <a:spcPct val="100000"/>
              </a:lnSpc>
              <a:spcBef>
                <a:spcPts val="1000"/>
              </a:spcBef>
              <a:spcAft>
                <a:spcPts val="0"/>
              </a:spcAft>
              <a:buClr>
                <a:srgbClr val="90C226"/>
              </a:buClr>
              <a:buSzPct val="80000"/>
              <a:buFont typeface="Wingdings 3" charset="2"/>
              <a:buChar char=""/>
              <a:tabLst/>
              <a:defRPr/>
            </a:pPr>
            <a:r>
              <a:rPr kumimoji="0" lang="en-US" sz="2400" b="1" i="0" u="none" strike="noStrike" kern="1200" cap="none" spc="0" normalizeH="0" baseline="0" noProof="0">
                <a:ln>
                  <a:noFill/>
                </a:ln>
                <a:solidFill>
                  <a:sysClr val="windowText" lastClr="000000">
                    <a:lumMod val="75000"/>
                    <a:lumOff val="25000"/>
                  </a:sysClr>
                </a:solidFill>
                <a:effectLst/>
                <a:uLnTx/>
                <a:uFillTx/>
                <a:latin typeface="Verdana" pitchFamily="34" charset="0"/>
                <a:ea typeface="+mn-ea"/>
                <a:cs typeface="+mn-cs"/>
              </a:rPr>
              <a:t>Where is CLR on my machine?</a:t>
            </a:r>
            <a:endParaRPr kumimoji="0" lang="en-CA" sz="2400" b="0" i="0" u="none" strike="noStrike" kern="1200" cap="none" spc="0" normalizeH="0" baseline="0" noProof="0">
              <a:ln>
                <a:noFill/>
              </a:ln>
              <a:solidFill>
                <a:sysClr val="windowText" lastClr="000000">
                  <a:lumMod val="75000"/>
                  <a:lumOff val="25000"/>
                </a:sysClr>
              </a:solidFill>
              <a:effectLst/>
              <a:uLnTx/>
              <a:uFillTx/>
              <a:latin typeface="Verdana" pitchFamily="34" charset="0"/>
              <a:ea typeface="+mn-ea"/>
              <a:cs typeface="+mn-cs"/>
            </a:endParaRPr>
          </a:p>
          <a:p>
            <a:pPr marL="342900" marR="0" lvl="0" indent="-342900" algn="l" defTabSz="457200" rtl="0" eaLnBrk="1" fontAlgn="auto" latinLnBrk="0" hangingPunct="1">
              <a:lnSpc>
                <a:spcPct val="100000"/>
              </a:lnSpc>
              <a:spcBef>
                <a:spcPts val="1000"/>
              </a:spcBef>
              <a:spcAft>
                <a:spcPts val="0"/>
              </a:spcAft>
              <a:buClr>
                <a:srgbClr val="90C226"/>
              </a:buClr>
              <a:buSzPct val="80000"/>
              <a:buFont typeface="Wingdings 3" charset="2"/>
              <a:buChar char=""/>
              <a:tabLst/>
              <a:defRPr/>
            </a:pPr>
            <a:r>
              <a:rPr kumimoji="0" lang="en-US" sz="1400" b="1" i="0" u="none" strike="noStrike" kern="1200" cap="none" spc="0" normalizeH="0" baseline="0" noProof="0">
                <a:ln>
                  <a:noFill/>
                </a:ln>
                <a:solidFill>
                  <a:sysClr val="windowText" lastClr="000000">
                    <a:lumMod val="75000"/>
                    <a:lumOff val="25000"/>
                  </a:sysClr>
                </a:solidFill>
                <a:effectLst/>
                <a:uLnTx/>
                <a:uFillTx/>
                <a:latin typeface="Verdana" pitchFamily="34" charset="0"/>
                <a:ea typeface="+mn-ea"/>
                <a:cs typeface="+mn-cs"/>
              </a:rPr>
              <a:t>C:\WINDOWS\Microsoft.NET\Framework\v2.0.50727\</a:t>
            </a:r>
            <a:r>
              <a:rPr kumimoji="0" lang="en-US" sz="1400" b="1" i="0" u="none" strike="noStrike" kern="1200" cap="none" spc="0" normalizeH="0" baseline="0" noProof="0">
                <a:ln>
                  <a:noFill/>
                </a:ln>
                <a:solidFill>
                  <a:srgbClr val="FF0000"/>
                </a:solidFill>
                <a:effectLst/>
                <a:uLnTx/>
                <a:uFillTx/>
                <a:latin typeface="Verdana" pitchFamily="34" charset="0"/>
                <a:ea typeface="+mn-ea"/>
                <a:cs typeface="+mn-cs"/>
              </a:rPr>
              <a:t>mscorlib.dll </a:t>
            </a:r>
            <a:r>
              <a:rPr kumimoji="0" lang="en-US" sz="1400" b="1" i="0" u="none" strike="noStrike" kern="1200" cap="none" spc="0" normalizeH="0" baseline="0" noProof="0">
                <a:ln>
                  <a:noFill/>
                </a:ln>
                <a:solidFill>
                  <a:sysClr val="windowText" lastClr="000000">
                    <a:lumMod val="75000"/>
                    <a:lumOff val="25000"/>
                  </a:sysClr>
                </a:solidFill>
                <a:effectLst/>
                <a:uLnTx/>
                <a:uFillTx/>
                <a:latin typeface="Verdana" pitchFamily="34" charset="0"/>
                <a:ea typeface="+mn-ea"/>
                <a:cs typeface="+mn-cs"/>
              </a:rPr>
              <a:t>            </a:t>
            </a:r>
          </a:p>
          <a:p>
            <a:pPr marL="0" marR="0" lvl="0" indent="0" algn="l" defTabSz="457200" rtl="0" eaLnBrk="1" fontAlgn="auto" latinLnBrk="0" hangingPunct="1">
              <a:lnSpc>
                <a:spcPct val="100000"/>
              </a:lnSpc>
              <a:spcBef>
                <a:spcPts val="1000"/>
              </a:spcBef>
              <a:spcAft>
                <a:spcPts val="0"/>
              </a:spcAft>
              <a:buClr>
                <a:srgbClr val="90C226"/>
              </a:buClr>
              <a:buSzPct val="80000"/>
              <a:buFont typeface="Wingdings" pitchFamily="2" charset="2"/>
              <a:buNone/>
              <a:tabLst/>
              <a:defRPr/>
            </a:pPr>
            <a:r>
              <a:rPr kumimoji="0" lang="en-US" sz="1400" b="1" i="0" u="none" strike="noStrike" kern="1200" cap="none" spc="0" normalizeH="0" baseline="0" noProof="0">
                <a:ln>
                  <a:noFill/>
                </a:ln>
                <a:solidFill>
                  <a:sysClr val="windowText" lastClr="000000">
                    <a:lumMod val="75000"/>
                    <a:lumOff val="25000"/>
                  </a:sysClr>
                </a:solidFill>
                <a:effectLst/>
                <a:uLnTx/>
                <a:uFillTx/>
                <a:latin typeface="Verdana" pitchFamily="34" charset="0"/>
                <a:ea typeface="+mn-ea"/>
                <a:cs typeface="+mn-cs"/>
              </a:rPr>
              <a:t>      (the path may vary for different framework versions)</a:t>
            </a:r>
            <a:endParaRPr kumimoji="0" lang="en-CA" sz="1400" b="0" i="0" u="none" strike="noStrike" kern="1200" cap="none" spc="0" normalizeH="0" baseline="0" noProof="0">
              <a:ln>
                <a:noFill/>
              </a:ln>
              <a:solidFill>
                <a:sysClr val="windowText" lastClr="000000">
                  <a:lumMod val="75000"/>
                  <a:lumOff val="25000"/>
                </a:sysClr>
              </a:solidFill>
              <a:effectLst/>
              <a:uLnTx/>
              <a:uFillTx/>
              <a:latin typeface="Verdana" pitchFamily="34" charset="0"/>
              <a:ea typeface="+mn-ea"/>
              <a:cs typeface="+mn-cs"/>
            </a:endParaRPr>
          </a:p>
          <a:p>
            <a:pPr marL="342900" marR="0" lvl="0" indent="-342900" algn="l" defTabSz="457200" rtl="0" eaLnBrk="1" fontAlgn="auto" latinLnBrk="0" hangingPunct="1">
              <a:lnSpc>
                <a:spcPct val="100000"/>
              </a:lnSpc>
              <a:spcBef>
                <a:spcPts val="1000"/>
              </a:spcBef>
              <a:spcAft>
                <a:spcPts val="0"/>
              </a:spcAft>
              <a:buClr>
                <a:srgbClr val="90C226"/>
              </a:buClr>
              <a:buSzPct val="80000"/>
              <a:buFont typeface="Wingdings 3" charset="2"/>
              <a:buChar char=""/>
              <a:tabLst/>
              <a:defRPr/>
            </a:pPr>
            <a:r>
              <a:rPr kumimoji="0" lang="en-US" sz="1600" b="0" i="0" u="none" strike="noStrike" kern="1200" cap="none" spc="0" normalizeH="0" baseline="0" noProof="0">
                <a:ln>
                  <a:noFill/>
                </a:ln>
                <a:solidFill>
                  <a:sysClr val="windowText" lastClr="000000">
                    <a:lumMod val="75000"/>
                    <a:lumOff val="25000"/>
                  </a:sysClr>
                </a:solidFill>
                <a:effectLst/>
                <a:uLnTx/>
                <a:uFillTx/>
                <a:latin typeface="Verdana" pitchFamily="34" charset="0"/>
                <a:ea typeface="+mn-ea"/>
                <a:cs typeface="+mn-cs"/>
              </a:rPr>
              <a:t>The </a:t>
            </a:r>
            <a:r>
              <a:rPr kumimoji="0" lang="en-US" sz="1600" b="1" i="0" u="none" strike="noStrike" kern="1200" cap="none" spc="0" normalizeH="0" baseline="0" noProof="0">
                <a:ln>
                  <a:noFill/>
                </a:ln>
                <a:solidFill>
                  <a:srgbClr val="FF0000"/>
                </a:solidFill>
                <a:effectLst/>
                <a:uLnTx/>
                <a:uFillTx/>
                <a:latin typeface="Verdana" pitchFamily="34" charset="0"/>
                <a:ea typeface="+mn-ea"/>
                <a:cs typeface="+mn-cs"/>
              </a:rPr>
              <a:t>mscorlib.dll</a:t>
            </a:r>
            <a:r>
              <a:rPr kumimoji="0" lang="en-US" sz="1600" b="0" i="0" u="none" strike="noStrike" kern="1200" cap="none" spc="0" normalizeH="0" baseline="0" noProof="0">
                <a:ln>
                  <a:noFill/>
                </a:ln>
                <a:solidFill>
                  <a:sysClr val="windowText" lastClr="000000">
                    <a:lumMod val="75000"/>
                    <a:lumOff val="25000"/>
                  </a:sysClr>
                </a:solidFill>
                <a:effectLst/>
                <a:uLnTx/>
                <a:uFillTx/>
                <a:latin typeface="Verdana" pitchFamily="34" charset="0"/>
                <a:ea typeface="+mn-ea"/>
                <a:cs typeface="+mn-cs"/>
              </a:rPr>
              <a:t> file is described as the Microsoft Common Language Runtime Class Library file integrated into the Microsoft Windows Operating System platform. The Common Language Runtime or </a:t>
            </a:r>
            <a:r>
              <a:rPr kumimoji="0" lang="en-US" sz="1600" b="1" i="0" u="none" strike="noStrike" kern="1200" cap="none" spc="0" normalizeH="0" baseline="0" noProof="0">
                <a:ln>
                  <a:noFill/>
                </a:ln>
                <a:solidFill>
                  <a:sysClr val="windowText" lastClr="000000">
                    <a:lumMod val="75000"/>
                    <a:lumOff val="25000"/>
                  </a:sysClr>
                </a:solidFill>
                <a:effectLst/>
                <a:uLnTx/>
                <a:uFillTx/>
                <a:latin typeface="Verdana" pitchFamily="34" charset="0"/>
                <a:ea typeface="+mn-ea"/>
                <a:cs typeface="+mn-cs"/>
              </a:rPr>
              <a:t>CLR</a:t>
            </a:r>
            <a:r>
              <a:rPr kumimoji="0" lang="en-US" sz="1600" b="0" i="0" u="none" strike="noStrike" kern="1200" cap="none" spc="0" normalizeH="0" baseline="0" noProof="0">
                <a:ln>
                  <a:noFill/>
                </a:ln>
                <a:solidFill>
                  <a:sysClr val="windowText" lastClr="000000">
                    <a:lumMod val="75000"/>
                    <a:lumOff val="25000"/>
                  </a:sysClr>
                </a:solidFill>
                <a:effectLst/>
                <a:uLnTx/>
                <a:uFillTx/>
                <a:latin typeface="Verdana" pitchFamily="34" charset="0"/>
                <a:ea typeface="+mn-ea"/>
                <a:cs typeface="+mn-cs"/>
              </a:rPr>
              <a:t> which is linked to the file mscorlib.resources.dll </a:t>
            </a:r>
            <a:r>
              <a:rPr kumimoji="0" lang="en-US" sz="1600" b="1" i="0" u="none" strike="noStrike" kern="1200" cap="none" spc="0" normalizeH="0" baseline="0" noProof="0">
                <a:ln>
                  <a:noFill/>
                </a:ln>
                <a:solidFill>
                  <a:srgbClr val="FF0000"/>
                </a:solidFill>
                <a:effectLst/>
                <a:uLnTx/>
                <a:uFillTx/>
                <a:latin typeface="Verdana" pitchFamily="34" charset="0"/>
                <a:ea typeface="+mn-ea"/>
                <a:cs typeface="+mn-cs"/>
              </a:rPr>
              <a:t>is the virtual machine </a:t>
            </a:r>
            <a:r>
              <a:rPr kumimoji="0" lang="en-US" sz="1600" b="0" i="0" u="none" strike="noStrike" kern="1200" cap="none" spc="0" normalizeH="0" baseline="0" noProof="0">
                <a:ln>
                  <a:noFill/>
                </a:ln>
                <a:solidFill>
                  <a:sysClr val="windowText" lastClr="000000">
                    <a:lumMod val="75000"/>
                    <a:lumOff val="25000"/>
                  </a:sysClr>
                </a:solidFill>
                <a:effectLst/>
                <a:uLnTx/>
                <a:uFillTx/>
                <a:latin typeface="Verdana" pitchFamily="34" charset="0"/>
                <a:ea typeface="+mn-ea"/>
                <a:cs typeface="+mn-cs"/>
              </a:rPr>
              <a:t>constituent attributed to Microsoft's .</a:t>
            </a:r>
            <a:r>
              <a:rPr kumimoji="0" lang="en-US" sz="1600" b="1" i="0" u="none" strike="noStrike" kern="1200" cap="none" spc="0" normalizeH="0" baseline="0" noProof="0">
                <a:ln>
                  <a:noFill/>
                </a:ln>
                <a:solidFill>
                  <a:sysClr val="windowText" lastClr="000000">
                    <a:lumMod val="75000"/>
                    <a:lumOff val="25000"/>
                  </a:sysClr>
                </a:solidFill>
                <a:effectLst/>
                <a:uLnTx/>
                <a:uFillTx/>
                <a:latin typeface="Verdana" pitchFamily="34" charset="0"/>
                <a:ea typeface="+mn-ea"/>
                <a:cs typeface="+mn-cs"/>
              </a:rPr>
              <a:t>NET</a:t>
            </a:r>
            <a:r>
              <a:rPr kumimoji="0" lang="en-US" sz="1600" b="0" i="0" u="none" strike="noStrike" kern="1200" cap="none" spc="0" normalizeH="0" baseline="0" noProof="0">
                <a:ln>
                  <a:noFill/>
                </a:ln>
                <a:solidFill>
                  <a:sysClr val="windowText" lastClr="000000">
                    <a:lumMod val="75000"/>
                    <a:lumOff val="25000"/>
                  </a:sysClr>
                </a:solidFill>
                <a:effectLst/>
                <a:uLnTx/>
                <a:uFillTx/>
                <a:latin typeface="Verdana" pitchFamily="34" charset="0"/>
                <a:ea typeface="+mn-ea"/>
                <a:cs typeface="+mn-cs"/>
              </a:rPr>
              <a:t> enterprise. </a:t>
            </a:r>
          </a:p>
          <a:p>
            <a:pPr marL="342900" marR="0" lvl="0" indent="-342900" algn="l" defTabSz="457200" rtl="0" eaLnBrk="1" fontAlgn="auto" latinLnBrk="0" hangingPunct="1">
              <a:lnSpc>
                <a:spcPct val="100000"/>
              </a:lnSpc>
              <a:spcBef>
                <a:spcPts val="1000"/>
              </a:spcBef>
              <a:spcAft>
                <a:spcPts val="0"/>
              </a:spcAft>
              <a:buClr>
                <a:srgbClr val="90C226"/>
              </a:buClr>
              <a:buSzPct val="80000"/>
              <a:buFont typeface="Wingdings 3" charset="2"/>
              <a:buChar char=""/>
              <a:tabLst/>
              <a:defRPr/>
            </a:pPr>
            <a:r>
              <a:rPr kumimoji="0" lang="en-US" sz="1600" b="0" i="0" u="none" strike="noStrike" kern="1200" cap="none" spc="0" normalizeH="0" baseline="0" noProof="0">
                <a:ln>
                  <a:noFill/>
                </a:ln>
                <a:solidFill>
                  <a:sysClr val="windowText" lastClr="000000">
                    <a:lumMod val="75000"/>
                    <a:lumOff val="25000"/>
                  </a:sysClr>
                </a:solidFill>
                <a:effectLst/>
                <a:uLnTx/>
                <a:uFillTx/>
                <a:latin typeface="Verdana" pitchFamily="34" charset="0"/>
                <a:ea typeface="+mn-ea"/>
                <a:cs typeface="+mn-cs"/>
              </a:rPr>
              <a:t>The </a:t>
            </a:r>
            <a:r>
              <a:rPr kumimoji="0" lang="en-US" sz="1600" b="1" i="0" u="none" strike="noStrike" kern="1200" cap="none" spc="0" normalizeH="0" baseline="0" noProof="0">
                <a:ln>
                  <a:noFill/>
                </a:ln>
                <a:solidFill>
                  <a:sysClr val="windowText" lastClr="000000">
                    <a:lumMod val="75000"/>
                    <a:lumOff val="25000"/>
                  </a:sysClr>
                </a:solidFill>
                <a:effectLst/>
                <a:uLnTx/>
                <a:uFillTx/>
                <a:latin typeface="Verdana" pitchFamily="34" charset="0"/>
                <a:ea typeface="+mn-ea"/>
                <a:cs typeface="+mn-cs"/>
              </a:rPr>
              <a:t>CLR</a:t>
            </a:r>
            <a:r>
              <a:rPr kumimoji="0" lang="en-US" sz="1600" b="0" i="0" u="none" strike="noStrike" kern="1200" cap="none" spc="0" normalizeH="0" baseline="0" noProof="0">
                <a:ln>
                  <a:noFill/>
                </a:ln>
                <a:solidFill>
                  <a:sysClr val="windowText" lastClr="000000">
                    <a:lumMod val="75000"/>
                    <a:lumOff val="25000"/>
                  </a:sysClr>
                </a:solidFill>
                <a:effectLst/>
                <a:uLnTx/>
                <a:uFillTx/>
                <a:latin typeface="Verdana" pitchFamily="34" charset="0"/>
                <a:ea typeface="+mn-ea"/>
                <a:cs typeface="+mn-cs"/>
              </a:rPr>
              <a:t> where the mscorlib.resources.dll file is associated with is the Common Language Infrastructure or </a:t>
            </a:r>
            <a:r>
              <a:rPr kumimoji="0" lang="en-US" sz="1600" b="1" i="0" u="none" strike="noStrike" kern="1200" cap="none" spc="0" normalizeH="0" baseline="0" noProof="0">
                <a:ln>
                  <a:noFill/>
                </a:ln>
                <a:solidFill>
                  <a:sysClr val="windowText" lastClr="000000">
                    <a:lumMod val="75000"/>
                    <a:lumOff val="25000"/>
                  </a:sysClr>
                </a:solidFill>
                <a:effectLst/>
                <a:uLnTx/>
                <a:uFillTx/>
                <a:latin typeface="Verdana" pitchFamily="34" charset="0"/>
                <a:ea typeface="+mn-ea"/>
                <a:cs typeface="+mn-cs"/>
              </a:rPr>
              <a:t>CLI</a:t>
            </a:r>
            <a:r>
              <a:rPr kumimoji="0" lang="en-US" sz="1600" b="0" i="0" u="none" strike="noStrike" kern="1200" cap="none" spc="0" normalizeH="0" baseline="0" noProof="0">
                <a:ln>
                  <a:noFill/>
                </a:ln>
                <a:solidFill>
                  <a:sysClr val="windowText" lastClr="000000">
                    <a:lumMod val="75000"/>
                    <a:lumOff val="25000"/>
                  </a:sysClr>
                </a:solidFill>
                <a:effectLst/>
                <a:uLnTx/>
                <a:uFillTx/>
                <a:latin typeface="Verdana" pitchFamily="34" charset="0"/>
                <a:ea typeface="+mn-ea"/>
                <a:cs typeface="+mn-cs"/>
              </a:rPr>
              <a:t> standard implementation of Microsoft that identifies the program code's execution environment.</a:t>
            </a:r>
            <a:endParaRPr kumimoji="0" lang="en-CA" sz="1600" b="0" i="0" u="none" strike="noStrike" kern="1200" cap="none" spc="0" normalizeH="0" baseline="0" noProof="0">
              <a:ln>
                <a:noFill/>
              </a:ln>
              <a:solidFill>
                <a:sysClr val="windowText" lastClr="000000">
                  <a:lumMod val="75000"/>
                  <a:lumOff val="25000"/>
                </a:sysClr>
              </a:solidFill>
              <a:effectLst/>
              <a:uLnTx/>
              <a:uFillTx/>
              <a:latin typeface="Verdana" pitchFamily="34" charset="0"/>
              <a:ea typeface="+mn-ea"/>
              <a:cs typeface="+mn-cs"/>
            </a:endParaRPr>
          </a:p>
          <a:p>
            <a:pPr marL="342900" marR="0" lvl="0" indent="-342900" algn="l" defTabSz="457200" rtl="0" eaLnBrk="1" fontAlgn="auto" latinLnBrk="0" hangingPunct="1">
              <a:lnSpc>
                <a:spcPct val="100000"/>
              </a:lnSpc>
              <a:spcBef>
                <a:spcPts val="1000"/>
              </a:spcBef>
              <a:spcAft>
                <a:spcPts val="0"/>
              </a:spcAft>
              <a:buClr>
                <a:srgbClr val="90C226"/>
              </a:buClr>
              <a:buSzPct val="80000"/>
              <a:buFont typeface="Wingdings 3" charset="2"/>
              <a:buChar char=""/>
              <a:tabLst/>
              <a:defRPr/>
            </a:pPr>
            <a:endParaRPr kumimoji="0" lang="en-CA" sz="1600" b="0" i="0" u="none" strike="noStrike" kern="1200" cap="none" spc="0" normalizeH="0" baseline="0" noProof="0">
              <a:ln>
                <a:noFill/>
              </a:ln>
              <a:solidFill>
                <a:sysClr val="windowText" lastClr="000000">
                  <a:lumMod val="75000"/>
                  <a:lumOff val="25000"/>
                </a:sysClr>
              </a:solidFill>
              <a:effectLst/>
              <a:uLnTx/>
              <a:uFillTx/>
              <a:latin typeface="Verdana" pitchFamily="34" charset="0"/>
              <a:ea typeface="+mn-ea"/>
              <a:cs typeface="+mn-cs"/>
            </a:endParaRPr>
          </a:p>
          <a:p>
            <a:pPr marL="342900" marR="0" lvl="0" indent="-342900" algn="l" defTabSz="457200" rtl="0" eaLnBrk="1" fontAlgn="auto" latinLnBrk="0" hangingPunct="1">
              <a:lnSpc>
                <a:spcPct val="100000"/>
              </a:lnSpc>
              <a:spcBef>
                <a:spcPts val="1000"/>
              </a:spcBef>
              <a:spcAft>
                <a:spcPts val="0"/>
              </a:spcAft>
              <a:buClr>
                <a:srgbClr val="90C226"/>
              </a:buClr>
              <a:buSzPct val="80000"/>
              <a:buFont typeface="Wingdings 3" charset="2"/>
              <a:buChar char=""/>
              <a:tabLst/>
              <a:defRPr/>
            </a:pPr>
            <a:endParaRPr kumimoji="0" lang="en-CA" sz="2400" b="0" i="0" u="none" strike="noStrike" kern="1200" cap="none" spc="0" normalizeH="0" baseline="0" noProof="0" dirty="0">
              <a:ln>
                <a:noFill/>
              </a:ln>
              <a:solidFill>
                <a:sysClr val="windowText" lastClr="000000">
                  <a:lumMod val="75000"/>
                  <a:lumOff val="25000"/>
                </a:sysClr>
              </a:solidFill>
              <a:effectLst/>
              <a:uLnTx/>
              <a:uFillTx/>
              <a:latin typeface="Verdana" pitchFamily="34" charset="0"/>
              <a:ea typeface="+mn-ea"/>
              <a:cs typeface="+mn-cs"/>
            </a:endParaRPr>
          </a:p>
        </p:txBody>
      </p:sp>
    </p:spTree>
    <p:extLst>
      <p:ext uri="{BB962C8B-B14F-4D97-AF65-F5344CB8AC3E}">
        <p14:creationId xmlns:p14="http://schemas.microsoft.com/office/powerpoint/2010/main" val="263367622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E322E64-203B-4340-8C5E-5339087B062F}"/>
              </a:ext>
            </a:extLst>
          </p:cNvPr>
          <p:cNvSpPr txBox="1">
            <a:spLocks/>
          </p:cNvSpPr>
          <p:nvPr/>
        </p:nvSpPr>
        <p:spPr>
          <a:xfrm>
            <a:off x="307299" y="723900"/>
            <a:ext cx="8229600" cy="1143000"/>
          </a:xfrm>
          <a:prstGeom prst="rect">
            <a:avLst/>
          </a:prstGeom>
        </p:spPr>
        <p:txBody>
          <a:bodyPr vert="horz" lIns="91440" tIns="45720" rIns="91440" bIns="45720" rtlCol="0" anchor="t">
            <a:normAutofit fontScale="97500" lnSpcReduction="1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sz="3600" b="0" i="0" u="none" strike="noStrike" kern="1200" cap="none" spc="0" normalizeH="0" baseline="0" noProof="0">
                <a:ln>
                  <a:noFill/>
                </a:ln>
                <a:solidFill>
                  <a:srgbClr val="90C226"/>
                </a:solidFill>
                <a:effectLst/>
                <a:uLnTx/>
                <a:uFillTx/>
                <a:latin typeface="Trebuchet MS" panose="020B0603020202020204"/>
                <a:ea typeface="+mj-ea"/>
                <a:cs typeface="+mj-cs"/>
              </a:rPr>
              <a:t>.NET Framework Class Library (FCL)</a:t>
            </a:r>
            <a:br>
              <a:rPr kumimoji="0" lang="en-CA" sz="3600" b="0" i="0" u="none" strike="noStrike" kern="1200" cap="none" spc="0" normalizeH="0" baseline="0" noProof="0">
                <a:ln>
                  <a:noFill/>
                </a:ln>
                <a:solidFill>
                  <a:srgbClr val="90C226"/>
                </a:solidFill>
                <a:effectLst/>
                <a:uLnTx/>
                <a:uFillTx/>
                <a:latin typeface="Trebuchet MS" panose="020B0603020202020204"/>
                <a:ea typeface="+mj-ea"/>
                <a:cs typeface="+mj-cs"/>
              </a:rPr>
            </a:br>
            <a:endParaRPr kumimoji="0" lang="en-CA" sz="3600" b="0" i="0" u="none" strike="noStrike" kern="1200" cap="none" spc="0" normalizeH="0" baseline="0" noProof="0">
              <a:ln>
                <a:noFill/>
              </a:ln>
              <a:solidFill>
                <a:srgbClr val="90C226"/>
              </a:solidFill>
              <a:effectLst/>
              <a:uLnTx/>
              <a:uFillTx/>
              <a:latin typeface="Trebuchet MS" panose="020B0603020202020204"/>
              <a:ea typeface="+mj-ea"/>
              <a:cs typeface="+mj-cs"/>
            </a:endParaRPr>
          </a:p>
        </p:txBody>
      </p:sp>
      <p:sp>
        <p:nvSpPr>
          <p:cNvPr id="7" name="Text Placeholder 2">
            <a:extLst>
              <a:ext uri="{FF2B5EF4-FFF2-40B4-BE49-F238E27FC236}">
                <a16:creationId xmlns:a16="http://schemas.microsoft.com/office/drawing/2014/main" id="{E7C8F0C9-26DE-402F-B665-E63F4E17B86D}"/>
              </a:ext>
            </a:extLst>
          </p:cNvPr>
          <p:cNvSpPr txBox="1">
            <a:spLocks/>
          </p:cNvSpPr>
          <p:nvPr/>
        </p:nvSpPr>
        <p:spPr>
          <a:xfrm>
            <a:off x="314443" y="1857360"/>
            <a:ext cx="8215312" cy="507206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24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342900" marR="0" lvl="0" indent="-342900" algn="l" defTabSz="457200" rtl="0" eaLnBrk="1" fontAlgn="auto" latinLnBrk="0" hangingPunct="1">
              <a:lnSpc>
                <a:spcPct val="100000"/>
              </a:lnSpc>
              <a:spcBef>
                <a:spcPts val="1000"/>
              </a:spcBef>
              <a:spcAft>
                <a:spcPts val="0"/>
              </a:spcAft>
              <a:buClr>
                <a:srgbClr val="90C226"/>
              </a:buClr>
              <a:buSzPct val="80000"/>
              <a:buFont typeface="Wingdings 3" charset="2"/>
              <a:buChar char=""/>
              <a:tabLst/>
              <a:defRPr/>
            </a:pPr>
            <a:r>
              <a:rPr kumimoji="0" lang="en-US" sz="1800" b="0" i="0" u="none" strike="noStrike" kern="1200" cap="none" spc="0" normalizeH="0" baseline="0" noProof="0">
                <a:ln>
                  <a:noFill/>
                </a:ln>
                <a:solidFill>
                  <a:sysClr val="windowText" lastClr="000000">
                    <a:lumMod val="75000"/>
                    <a:lumOff val="25000"/>
                  </a:sysClr>
                </a:solidFill>
                <a:effectLst/>
                <a:uLnTx/>
                <a:uFillTx/>
                <a:latin typeface="Trebuchet MS" panose="020B0603020202020204"/>
                <a:ea typeface="+mn-ea"/>
                <a:cs typeface="+mn-cs"/>
              </a:rPr>
              <a:t>.NET has an extensive library, offering literally thousands of reusable types. Organized into namespaces, the FCL contains code supporting all the .NET technologies, such as </a:t>
            </a:r>
          </a:p>
          <a:p>
            <a:pPr marL="342900" marR="0" lvl="0" indent="-342900" algn="l" defTabSz="457200" rtl="0" eaLnBrk="1" fontAlgn="auto" latinLnBrk="0" hangingPunct="1">
              <a:lnSpc>
                <a:spcPct val="100000"/>
              </a:lnSpc>
              <a:spcBef>
                <a:spcPts val="1000"/>
              </a:spcBef>
              <a:spcAft>
                <a:spcPts val="0"/>
              </a:spcAft>
              <a:buClr>
                <a:srgbClr val="90C226"/>
              </a:buClr>
              <a:buSzPct val="80000"/>
              <a:buFont typeface="Wingdings 3" charset="2"/>
              <a:buChar char=""/>
              <a:tabLst/>
              <a:defRPr/>
            </a:pPr>
            <a:r>
              <a:rPr kumimoji="0" lang="en-US" sz="1800" b="0" i="0" u="none" strike="noStrike" kern="1200" cap="none" spc="0" normalizeH="0" baseline="0" noProof="0">
                <a:ln>
                  <a:noFill/>
                </a:ln>
                <a:solidFill>
                  <a:sysClr val="windowText" lastClr="000000">
                    <a:lumMod val="75000"/>
                    <a:lumOff val="25000"/>
                  </a:sysClr>
                </a:solidFill>
                <a:effectLst/>
                <a:uLnTx/>
                <a:uFillTx/>
                <a:latin typeface="Trebuchet MS" panose="020B0603020202020204"/>
                <a:ea typeface="+mn-ea"/>
                <a:cs typeface="+mn-cs"/>
              </a:rPr>
              <a:t>Windows Forms</a:t>
            </a:r>
          </a:p>
          <a:p>
            <a:pPr marL="342900" marR="0" lvl="0" indent="-342900" algn="l" defTabSz="457200" rtl="0" eaLnBrk="1" fontAlgn="auto" latinLnBrk="0" hangingPunct="1">
              <a:lnSpc>
                <a:spcPct val="100000"/>
              </a:lnSpc>
              <a:spcBef>
                <a:spcPts val="1000"/>
              </a:spcBef>
              <a:spcAft>
                <a:spcPts val="0"/>
              </a:spcAft>
              <a:buClr>
                <a:srgbClr val="90C226"/>
              </a:buClr>
              <a:buSzPct val="80000"/>
              <a:buFont typeface="Wingdings 3" charset="2"/>
              <a:buChar char=""/>
              <a:tabLst/>
              <a:defRPr/>
            </a:pPr>
            <a:r>
              <a:rPr kumimoji="0" lang="en-US" sz="1800" b="0" i="0" u="none" strike="noStrike" kern="1200" cap="none" spc="0" normalizeH="0" baseline="0" noProof="0">
                <a:ln>
                  <a:noFill/>
                </a:ln>
                <a:solidFill>
                  <a:sysClr val="windowText" lastClr="000000">
                    <a:lumMod val="75000"/>
                    <a:lumOff val="25000"/>
                  </a:sysClr>
                </a:solidFill>
                <a:effectLst/>
                <a:uLnTx/>
                <a:uFillTx/>
                <a:latin typeface="Trebuchet MS" panose="020B0603020202020204"/>
                <a:ea typeface="+mn-ea"/>
                <a:cs typeface="+mn-cs"/>
              </a:rPr>
              <a:t> Windows Presentation Foundation</a:t>
            </a:r>
          </a:p>
          <a:p>
            <a:pPr marL="342900" marR="0" lvl="0" indent="-342900" algn="l" defTabSz="457200" rtl="0" eaLnBrk="1" fontAlgn="auto" latinLnBrk="0" hangingPunct="1">
              <a:lnSpc>
                <a:spcPct val="100000"/>
              </a:lnSpc>
              <a:spcBef>
                <a:spcPts val="1000"/>
              </a:spcBef>
              <a:spcAft>
                <a:spcPts val="0"/>
              </a:spcAft>
              <a:buClr>
                <a:srgbClr val="90C226"/>
              </a:buClr>
              <a:buSzPct val="80000"/>
              <a:buFont typeface="Wingdings 3" charset="2"/>
              <a:buChar char=""/>
              <a:tabLst/>
              <a:defRPr/>
            </a:pPr>
            <a:r>
              <a:rPr kumimoji="0" lang="en-US" sz="1800" b="0" i="0" u="none" strike="noStrike" kern="1200" cap="none" spc="0" normalizeH="0" baseline="0" noProof="0">
                <a:ln>
                  <a:noFill/>
                </a:ln>
                <a:solidFill>
                  <a:sysClr val="windowText" lastClr="000000">
                    <a:lumMod val="75000"/>
                    <a:lumOff val="25000"/>
                  </a:sysClr>
                </a:solidFill>
                <a:effectLst/>
                <a:uLnTx/>
                <a:uFillTx/>
                <a:latin typeface="Trebuchet MS" panose="020B0603020202020204"/>
                <a:ea typeface="+mn-ea"/>
                <a:cs typeface="+mn-cs"/>
              </a:rPr>
              <a:t> ASP.NET</a:t>
            </a:r>
          </a:p>
          <a:p>
            <a:pPr marL="342900" marR="0" lvl="0" indent="-342900" algn="l" defTabSz="457200" rtl="0" eaLnBrk="1" fontAlgn="auto" latinLnBrk="0" hangingPunct="1">
              <a:lnSpc>
                <a:spcPct val="100000"/>
              </a:lnSpc>
              <a:spcBef>
                <a:spcPts val="1000"/>
              </a:spcBef>
              <a:spcAft>
                <a:spcPts val="0"/>
              </a:spcAft>
              <a:buClr>
                <a:srgbClr val="90C226"/>
              </a:buClr>
              <a:buSzPct val="80000"/>
              <a:buFont typeface="Wingdings 3" charset="2"/>
              <a:buChar char=""/>
              <a:tabLst/>
              <a:defRPr/>
            </a:pPr>
            <a:r>
              <a:rPr kumimoji="0" lang="en-US" sz="1800" b="0" i="0" u="none" strike="noStrike" kern="1200" cap="none" spc="0" normalizeH="0" baseline="0" noProof="0">
                <a:ln>
                  <a:noFill/>
                </a:ln>
                <a:solidFill>
                  <a:sysClr val="windowText" lastClr="000000">
                    <a:lumMod val="75000"/>
                    <a:lumOff val="25000"/>
                  </a:sysClr>
                </a:solidFill>
                <a:effectLst/>
                <a:uLnTx/>
                <a:uFillTx/>
                <a:latin typeface="Trebuchet MS" panose="020B0603020202020204"/>
                <a:ea typeface="+mn-ea"/>
                <a:cs typeface="+mn-cs"/>
              </a:rPr>
              <a:t> ADO.NET</a:t>
            </a:r>
          </a:p>
          <a:p>
            <a:pPr marL="342900" marR="0" lvl="0" indent="-342900" algn="l" defTabSz="457200" rtl="0" eaLnBrk="1" fontAlgn="auto" latinLnBrk="0" hangingPunct="1">
              <a:lnSpc>
                <a:spcPct val="100000"/>
              </a:lnSpc>
              <a:spcBef>
                <a:spcPts val="1000"/>
              </a:spcBef>
              <a:spcAft>
                <a:spcPts val="0"/>
              </a:spcAft>
              <a:buClr>
                <a:srgbClr val="90C226"/>
              </a:buClr>
              <a:buSzPct val="80000"/>
              <a:buFont typeface="Wingdings 3" charset="2"/>
              <a:buChar char=""/>
              <a:tabLst/>
              <a:defRPr/>
            </a:pPr>
            <a:r>
              <a:rPr kumimoji="0" lang="en-US" sz="1800" b="0" i="0" u="none" strike="noStrike" kern="1200" cap="none" spc="0" normalizeH="0" baseline="0" noProof="0">
                <a:ln>
                  <a:noFill/>
                </a:ln>
                <a:solidFill>
                  <a:sysClr val="windowText" lastClr="000000">
                    <a:lumMod val="75000"/>
                    <a:lumOff val="25000"/>
                  </a:sysClr>
                </a:solidFill>
                <a:effectLst/>
                <a:uLnTx/>
                <a:uFillTx/>
                <a:latin typeface="Trebuchet MS" panose="020B0603020202020204"/>
                <a:ea typeface="+mn-ea"/>
                <a:cs typeface="+mn-cs"/>
              </a:rPr>
              <a:t> Windows Workflow</a:t>
            </a:r>
          </a:p>
          <a:p>
            <a:pPr marL="342900" marR="0" lvl="0" indent="-342900" algn="l" defTabSz="457200" rtl="0" eaLnBrk="1" fontAlgn="auto" latinLnBrk="0" hangingPunct="1">
              <a:lnSpc>
                <a:spcPct val="100000"/>
              </a:lnSpc>
              <a:spcBef>
                <a:spcPts val="1000"/>
              </a:spcBef>
              <a:spcAft>
                <a:spcPts val="0"/>
              </a:spcAft>
              <a:buClr>
                <a:srgbClr val="90C226"/>
              </a:buClr>
              <a:buSzPct val="80000"/>
              <a:buFont typeface="Wingdings 3" charset="2"/>
              <a:buChar char=""/>
              <a:tabLst/>
              <a:defRPr/>
            </a:pPr>
            <a:r>
              <a:rPr kumimoji="0" lang="en-US" sz="1800" b="0" i="0" u="none" strike="noStrike" kern="1200" cap="none" spc="0" normalizeH="0" baseline="0" noProof="0">
                <a:ln>
                  <a:noFill/>
                </a:ln>
                <a:solidFill>
                  <a:sysClr val="windowText" lastClr="000000">
                    <a:lumMod val="75000"/>
                    <a:lumOff val="25000"/>
                  </a:sysClr>
                </a:solidFill>
                <a:effectLst/>
                <a:uLnTx/>
                <a:uFillTx/>
                <a:latin typeface="Trebuchet MS" panose="020B0603020202020204"/>
                <a:ea typeface="+mn-ea"/>
                <a:cs typeface="+mn-cs"/>
              </a:rPr>
              <a:t>Windows Communication Foundation. </a:t>
            </a:r>
          </a:p>
          <a:p>
            <a:pPr marL="342900" marR="0" lvl="0" indent="-342900" algn="l" defTabSz="457200" rtl="0" eaLnBrk="1" fontAlgn="auto" latinLnBrk="0" hangingPunct="1">
              <a:lnSpc>
                <a:spcPct val="100000"/>
              </a:lnSpc>
              <a:spcBef>
                <a:spcPts val="1000"/>
              </a:spcBef>
              <a:spcAft>
                <a:spcPts val="0"/>
              </a:spcAft>
              <a:buClr>
                <a:srgbClr val="90C226"/>
              </a:buClr>
              <a:buSzPct val="80000"/>
              <a:buFont typeface="Wingdings 3" charset="2"/>
              <a:buChar char=""/>
              <a:tabLst/>
              <a:defRPr/>
            </a:pPr>
            <a:r>
              <a:rPr kumimoji="0" lang="en-US" sz="1800" b="0" i="0" u="none" strike="noStrike" kern="1200" cap="none" spc="0" normalizeH="0" baseline="0" noProof="0">
                <a:ln>
                  <a:noFill/>
                </a:ln>
                <a:solidFill>
                  <a:sysClr val="windowText" lastClr="000000">
                    <a:lumMod val="75000"/>
                    <a:lumOff val="25000"/>
                  </a:sysClr>
                </a:solidFill>
                <a:effectLst/>
                <a:uLnTx/>
                <a:uFillTx/>
                <a:latin typeface="Trebuchet MS" panose="020B0603020202020204"/>
                <a:ea typeface="+mn-ea"/>
                <a:cs typeface="+mn-cs"/>
              </a:rPr>
              <a:t>In addition, the FCL has numerous cross-language technologies, including file I/O, networking, text management, and diagnostics. As mentioned earlier, the FCL has CLR support in the areas of built-in types, exception handling, security, and threading. Table below shows some common FCL libraries</a:t>
            </a:r>
            <a:endParaRPr kumimoji="0" lang="en-CA" sz="1800" b="0" i="0" u="none" strike="noStrike" kern="1200" cap="none" spc="0" normalizeH="0" baseline="0" noProof="0">
              <a:ln>
                <a:noFill/>
              </a:ln>
              <a:solidFill>
                <a:sysClr val="windowText" lastClr="000000">
                  <a:lumMod val="75000"/>
                  <a:lumOff val="25000"/>
                </a:sysClr>
              </a:solidFill>
              <a:effectLst/>
              <a:uLnTx/>
              <a:uFillTx/>
              <a:latin typeface="Trebuchet MS" panose="020B0603020202020204"/>
              <a:ea typeface="+mn-ea"/>
              <a:cs typeface="+mn-cs"/>
            </a:endParaRPr>
          </a:p>
        </p:txBody>
      </p:sp>
    </p:spTree>
    <p:extLst>
      <p:ext uri="{BB962C8B-B14F-4D97-AF65-F5344CB8AC3E}">
        <p14:creationId xmlns:p14="http://schemas.microsoft.com/office/powerpoint/2010/main" val="13265731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solidFill>
                  <a:srgbClr val="FFFFFF"/>
                </a:solidFill>
              </a:rPr>
              <a:t>Goals of AIUB</a:t>
            </a:r>
            <a:endParaRPr lang="en-US" b="1" dirty="0"/>
          </a:p>
        </p:txBody>
      </p:sp>
      <p:graphicFrame>
        <p:nvGraphicFramePr>
          <p:cNvPr id="10" name="Content Placeholder 2">
            <a:extLst>
              <a:ext uri="{FF2B5EF4-FFF2-40B4-BE49-F238E27FC236}">
                <a16:creationId xmlns:a16="http://schemas.microsoft.com/office/drawing/2014/main" id="{A6260881-897E-4921-9908-DE8C772498F0}"/>
              </a:ext>
            </a:extLst>
          </p:cNvPr>
          <p:cNvGraphicFramePr>
            <a:graphicFrameLocks/>
          </p:cNvGraphicFramePr>
          <p:nvPr>
            <p:extLst>
              <p:ext uri="{D42A27DB-BD31-4B8C-83A1-F6EECF244321}">
                <p14:modId xmlns:p14="http://schemas.microsoft.com/office/powerpoint/2010/main" val="2611823654"/>
              </p:ext>
            </p:extLst>
          </p:nvPr>
        </p:nvGraphicFramePr>
        <p:xfrm>
          <a:off x="281355" y="2138289"/>
          <a:ext cx="8510954" cy="37982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058504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0380C3B-A5C6-47D2-9907-C7A50B798EB4}"/>
              </a:ext>
            </a:extLst>
          </p:cNvPr>
          <p:cNvSpPr txBox="1">
            <a:spLocks/>
          </p:cNvSpPr>
          <p:nvPr/>
        </p:nvSpPr>
        <p:spPr>
          <a:xfrm>
            <a:off x="292308" y="723900"/>
            <a:ext cx="8229600" cy="11430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sz="3600" b="0" i="0" u="none" strike="noStrike" kern="1200" cap="none" spc="0" normalizeH="0" baseline="0" noProof="0">
                <a:ln>
                  <a:noFill/>
                </a:ln>
                <a:solidFill>
                  <a:srgbClr val="90C226"/>
                </a:solidFill>
                <a:effectLst/>
                <a:uLnTx/>
                <a:uFillTx/>
                <a:latin typeface="Trebuchet MS" panose="020B0603020202020204"/>
                <a:ea typeface="+mj-ea"/>
                <a:cs typeface="+mj-cs"/>
              </a:rPr>
              <a:t>.NET Framework Class Library (FCL)</a:t>
            </a:r>
            <a:endParaRPr kumimoji="0" lang="en-CA" sz="3600" b="0" i="0" u="none" strike="noStrike" kern="1200" cap="none" spc="0" normalizeH="0" baseline="0" noProof="0">
              <a:ln>
                <a:noFill/>
              </a:ln>
              <a:solidFill>
                <a:srgbClr val="90C226"/>
              </a:solidFill>
              <a:effectLst/>
              <a:uLnTx/>
              <a:uFillTx/>
              <a:latin typeface="Trebuchet MS" panose="020B0603020202020204"/>
              <a:ea typeface="+mj-ea"/>
              <a:cs typeface="+mj-cs"/>
            </a:endParaRPr>
          </a:p>
        </p:txBody>
      </p:sp>
      <p:sp>
        <p:nvSpPr>
          <p:cNvPr id="10" name="Text Placeholder 2">
            <a:extLst>
              <a:ext uri="{FF2B5EF4-FFF2-40B4-BE49-F238E27FC236}">
                <a16:creationId xmlns:a16="http://schemas.microsoft.com/office/drawing/2014/main" id="{F2D29296-5611-4E51-8F4B-7876BF3FFC35}"/>
              </a:ext>
            </a:extLst>
          </p:cNvPr>
          <p:cNvSpPr txBox="1">
            <a:spLocks/>
          </p:cNvSpPr>
          <p:nvPr/>
        </p:nvSpPr>
        <p:spPr>
          <a:xfrm>
            <a:off x="299452" y="1857360"/>
            <a:ext cx="8215312" cy="507206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24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marR="0" lvl="0" indent="0" algn="l" defTabSz="457200" rtl="0" eaLnBrk="1" fontAlgn="auto" latinLnBrk="0" hangingPunct="1">
              <a:lnSpc>
                <a:spcPct val="100000"/>
              </a:lnSpc>
              <a:spcBef>
                <a:spcPts val="1000"/>
              </a:spcBef>
              <a:spcAft>
                <a:spcPts val="0"/>
              </a:spcAft>
              <a:buClr>
                <a:srgbClr val="90C226"/>
              </a:buClr>
              <a:buSzPct val="80000"/>
              <a:buFont typeface="Wingdings" pitchFamily="2" charset="2"/>
              <a:buNone/>
              <a:tabLst/>
              <a:defRPr/>
            </a:pPr>
            <a:r>
              <a:rPr kumimoji="0" lang="en-US" sz="1800" b="1" i="0" u="none" strike="noStrike" kern="1200" cap="none" spc="0" normalizeH="0" baseline="0" noProof="0">
                <a:ln>
                  <a:noFill/>
                </a:ln>
                <a:solidFill>
                  <a:sysClr val="windowText" lastClr="000000">
                    <a:lumMod val="75000"/>
                    <a:lumOff val="25000"/>
                  </a:sysClr>
                </a:solidFill>
                <a:effectLst/>
                <a:uLnTx/>
                <a:uFillTx/>
                <a:latin typeface="Trebuchet MS" panose="020B0603020202020204"/>
                <a:ea typeface="+mn-ea"/>
                <a:cs typeface="+mn-cs"/>
              </a:rPr>
              <a:t>Some Common .NET Framework Class Library Namespaces</a:t>
            </a:r>
          </a:p>
          <a:p>
            <a:pPr marL="342900" marR="0" lvl="0" indent="-342900" algn="l" defTabSz="457200" rtl="0" eaLnBrk="1" fontAlgn="auto" latinLnBrk="0" hangingPunct="1">
              <a:lnSpc>
                <a:spcPct val="100000"/>
              </a:lnSpc>
              <a:spcBef>
                <a:spcPts val="1000"/>
              </a:spcBef>
              <a:spcAft>
                <a:spcPts val="0"/>
              </a:spcAft>
              <a:buClr>
                <a:srgbClr val="90C226"/>
              </a:buClr>
              <a:buSzPct val="80000"/>
              <a:buFont typeface="Wingdings 3" charset="2"/>
              <a:buChar char=""/>
              <a:tabLst/>
              <a:defRPr/>
            </a:pPr>
            <a:endParaRPr kumimoji="0" lang="en-US" sz="1800" b="1" i="0" u="none" strike="noStrike" kern="1200" cap="none" spc="0" normalizeH="0" baseline="0" noProof="0" dirty="0">
              <a:ln>
                <a:noFill/>
              </a:ln>
              <a:solidFill>
                <a:sysClr val="windowText" lastClr="000000">
                  <a:lumMod val="75000"/>
                  <a:lumOff val="25000"/>
                </a:sysClr>
              </a:solidFill>
              <a:effectLst/>
              <a:uLnTx/>
              <a:uFillTx/>
              <a:latin typeface="Trebuchet MS" panose="020B0603020202020204"/>
              <a:ea typeface="+mn-ea"/>
              <a:cs typeface="+mn-cs"/>
            </a:endParaRPr>
          </a:p>
        </p:txBody>
      </p:sp>
      <p:graphicFrame>
        <p:nvGraphicFramePr>
          <p:cNvPr id="11" name="Table 10">
            <a:extLst>
              <a:ext uri="{FF2B5EF4-FFF2-40B4-BE49-F238E27FC236}">
                <a16:creationId xmlns:a16="http://schemas.microsoft.com/office/drawing/2014/main" id="{31E64CF8-9E33-4653-8EC5-02DFBA9A6D00}"/>
              </a:ext>
            </a:extLst>
          </p:cNvPr>
          <p:cNvGraphicFramePr>
            <a:graphicFrameLocks noGrp="1"/>
          </p:cNvGraphicFramePr>
          <p:nvPr>
            <p:extLst>
              <p:ext uri="{D42A27DB-BD31-4B8C-83A1-F6EECF244321}">
                <p14:modId xmlns:p14="http://schemas.microsoft.com/office/powerpoint/2010/main" val="1047386139"/>
              </p:ext>
            </p:extLst>
          </p:nvPr>
        </p:nvGraphicFramePr>
        <p:xfrm>
          <a:off x="351046" y="2781300"/>
          <a:ext cx="7296422" cy="3167829"/>
        </p:xfrm>
        <a:graphic>
          <a:graphicData uri="http://schemas.openxmlformats.org/drawingml/2006/table">
            <a:tbl>
              <a:tblPr/>
              <a:tblGrid>
                <a:gridCol w="3648211">
                  <a:extLst>
                    <a:ext uri="{9D8B030D-6E8A-4147-A177-3AD203B41FA5}">
                      <a16:colId xmlns:a16="http://schemas.microsoft.com/office/drawing/2014/main" val="20000"/>
                    </a:ext>
                  </a:extLst>
                </a:gridCol>
                <a:gridCol w="3648211">
                  <a:extLst>
                    <a:ext uri="{9D8B030D-6E8A-4147-A177-3AD203B41FA5}">
                      <a16:colId xmlns:a16="http://schemas.microsoft.com/office/drawing/2014/main" val="20001"/>
                    </a:ext>
                  </a:extLst>
                </a:gridCol>
              </a:tblGrid>
              <a:tr h="0">
                <a:tc>
                  <a:txBody>
                    <a:bodyPr/>
                    <a:lstStyle>
                      <a:lvl1pPr marL="0" algn="l" defTabSz="914400" rtl="0" eaLnBrk="1" latinLnBrk="0" hangingPunct="1">
                        <a:defRPr sz="1800" kern="1200">
                          <a:solidFill>
                            <a:schemeClr val="dk1"/>
                          </a:solidFill>
                          <a:latin typeface="Trebuchet MS" panose="020B0603020202020204"/>
                        </a:defRPr>
                      </a:lvl1pPr>
                      <a:lvl2pPr marL="457200" algn="l" defTabSz="914400" rtl="0" eaLnBrk="1" latinLnBrk="0" hangingPunct="1">
                        <a:defRPr sz="1800" kern="1200">
                          <a:solidFill>
                            <a:schemeClr val="dk1"/>
                          </a:solidFill>
                          <a:latin typeface="Trebuchet MS" panose="020B0603020202020204"/>
                        </a:defRPr>
                      </a:lvl2pPr>
                      <a:lvl3pPr marL="914400" algn="l" defTabSz="914400" rtl="0" eaLnBrk="1" latinLnBrk="0" hangingPunct="1">
                        <a:defRPr sz="1800" kern="1200">
                          <a:solidFill>
                            <a:schemeClr val="dk1"/>
                          </a:solidFill>
                          <a:latin typeface="Trebuchet MS" panose="020B0603020202020204"/>
                        </a:defRPr>
                      </a:lvl3pPr>
                      <a:lvl4pPr marL="1371600" algn="l" defTabSz="914400" rtl="0" eaLnBrk="1" latinLnBrk="0" hangingPunct="1">
                        <a:defRPr sz="1800" kern="1200">
                          <a:solidFill>
                            <a:schemeClr val="dk1"/>
                          </a:solidFill>
                          <a:latin typeface="Trebuchet MS" panose="020B0603020202020204"/>
                        </a:defRPr>
                      </a:lvl4pPr>
                      <a:lvl5pPr marL="1828800" algn="l" defTabSz="914400" rtl="0" eaLnBrk="1" latinLnBrk="0" hangingPunct="1">
                        <a:defRPr sz="1800" kern="1200">
                          <a:solidFill>
                            <a:schemeClr val="dk1"/>
                          </a:solidFill>
                          <a:latin typeface="Trebuchet MS" panose="020B0603020202020204"/>
                        </a:defRPr>
                      </a:lvl5pPr>
                      <a:lvl6pPr marL="2286000" algn="l" defTabSz="914400" rtl="0" eaLnBrk="1" latinLnBrk="0" hangingPunct="1">
                        <a:defRPr sz="1800" kern="1200">
                          <a:solidFill>
                            <a:schemeClr val="dk1"/>
                          </a:solidFill>
                          <a:latin typeface="Trebuchet MS" panose="020B0603020202020204"/>
                        </a:defRPr>
                      </a:lvl6pPr>
                      <a:lvl7pPr marL="2743200" algn="l" defTabSz="914400" rtl="0" eaLnBrk="1" latinLnBrk="0" hangingPunct="1">
                        <a:defRPr sz="1800" kern="1200">
                          <a:solidFill>
                            <a:schemeClr val="dk1"/>
                          </a:solidFill>
                          <a:latin typeface="Trebuchet MS" panose="020B0603020202020204"/>
                        </a:defRPr>
                      </a:lvl7pPr>
                      <a:lvl8pPr marL="3200400" algn="l" defTabSz="914400" rtl="0" eaLnBrk="1" latinLnBrk="0" hangingPunct="1">
                        <a:defRPr sz="1800" kern="1200">
                          <a:solidFill>
                            <a:schemeClr val="dk1"/>
                          </a:solidFill>
                          <a:latin typeface="Trebuchet MS" panose="020B0603020202020204"/>
                        </a:defRPr>
                      </a:lvl8pPr>
                      <a:lvl9pPr marL="3657600" algn="l" defTabSz="914400" rtl="0" eaLnBrk="1" latinLnBrk="0" hangingPunct="1">
                        <a:defRPr sz="1800" kern="1200">
                          <a:solidFill>
                            <a:schemeClr val="dk1"/>
                          </a:solidFill>
                          <a:latin typeface="Trebuchet MS" panose="020B0603020202020204"/>
                        </a:defRPr>
                      </a:lvl9pPr>
                    </a:lstStyle>
                    <a:p>
                      <a:pPr>
                        <a:lnSpc>
                          <a:spcPts val="1800"/>
                        </a:lnSpc>
                        <a:spcAft>
                          <a:spcPts val="0"/>
                        </a:spcAft>
                      </a:pPr>
                      <a:r>
                        <a:rPr lang="en-US" sz="950" dirty="0">
                          <a:effectLst/>
                        </a:rPr>
                        <a:t>System </a:t>
                      </a:r>
                      <a:endParaRPr lang="en-CA" sz="1200" dirty="0">
                        <a:effectLst/>
                        <a:latin typeface="Times New Roman"/>
                        <a:ea typeface="Times New Roman"/>
                      </a:endParaRPr>
                    </a:p>
                  </a:txBody>
                  <a:tcPr marL="76200" marR="76200" marT="76200" marB="7620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90C226">
                        <a:tint val="20000"/>
                      </a:srgbClr>
                    </a:solidFill>
                  </a:tcPr>
                </a:tc>
                <a:tc>
                  <a:txBody>
                    <a:bodyPr/>
                    <a:lstStyle>
                      <a:lvl1pPr marL="0" algn="l" defTabSz="914400" rtl="0" eaLnBrk="1" latinLnBrk="0" hangingPunct="1">
                        <a:defRPr sz="1800" kern="1200">
                          <a:solidFill>
                            <a:schemeClr val="dk1"/>
                          </a:solidFill>
                          <a:latin typeface="Trebuchet MS" panose="020B0603020202020204"/>
                        </a:defRPr>
                      </a:lvl1pPr>
                      <a:lvl2pPr marL="457200" algn="l" defTabSz="914400" rtl="0" eaLnBrk="1" latinLnBrk="0" hangingPunct="1">
                        <a:defRPr sz="1800" kern="1200">
                          <a:solidFill>
                            <a:schemeClr val="dk1"/>
                          </a:solidFill>
                          <a:latin typeface="Trebuchet MS" panose="020B0603020202020204"/>
                        </a:defRPr>
                      </a:lvl2pPr>
                      <a:lvl3pPr marL="914400" algn="l" defTabSz="914400" rtl="0" eaLnBrk="1" latinLnBrk="0" hangingPunct="1">
                        <a:defRPr sz="1800" kern="1200">
                          <a:solidFill>
                            <a:schemeClr val="dk1"/>
                          </a:solidFill>
                          <a:latin typeface="Trebuchet MS" panose="020B0603020202020204"/>
                        </a:defRPr>
                      </a:lvl3pPr>
                      <a:lvl4pPr marL="1371600" algn="l" defTabSz="914400" rtl="0" eaLnBrk="1" latinLnBrk="0" hangingPunct="1">
                        <a:defRPr sz="1800" kern="1200">
                          <a:solidFill>
                            <a:schemeClr val="dk1"/>
                          </a:solidFill>
                          <a:latin typeface="Trebuchet MS" panose="020B0603020202020204"/>
                        </a:defRPr>
                      </a:lvl4pPr>
                      <a:lvl5pPr marL="1828800" algn="l" defTabSz="914400" rtl="0" eaLnBrk="1" latinLnBrk="0" hangingPunct="1">
                        <a:defRPr sz="1800" kern="1200">
                          <a:solidFill>
                            <a:schemeClr val="dk1"/>
                          </a:solidFill>
                          <a:latin typeface="Trebuchet MS" panose="020B0603020202020204"/>
                        </a:defRPr>
                      </a:lvl5pPr>
                      <a:lvl6pPr marL="2286000" algn="l" defTabSz="914400" rtl="0" eaLnBrk="1" latinLnBrk="0" hangingPunct="1">
                        <a:defRPr sz="1800" kern="1200">
                          <a:solidFill>
                            <a:schemeClr val="dk1"/>
                          </a:solidFill>
                          <a:latin typeface="Trebuchet MS" panose="020B0603020202020204"/>
                        </a:defRPr>
                      </a:lvl6pPr>
                      <a:lvl7pPr marL="2743200" algn="l" defTabSz="914400" rtl="0" eaLnBrk="1" latinLnBrk="0" hangingPunct="1">
                        <a:defRPr sz="1800" kern="1200">
                          <a:solidFill>
                            <a:schemeClr val="dk1"/>
                          </a:solidFill>
                          <a:latin typeface="Trebuchet MS" panose="020B0603020202020204"/>
                        </a:defRPr>
                      </a:lvl7pPr>
                      <a:lvl8pPr marL="3200400" algn="l" defTabSz="914400" rtl="0" eaLnBrk="1" latinLnBrk="0" hangingPunct="1">
                        <a:defRPr sz="1800" kern="1200">
                          <a:solidFill>
                            <a:schemeClr val="dk1"/>
                          </a:solidFill>
                          <a:latin typeface="Trebuchet MS" panose="020B0603020202020204"/>
                        </a:defRPr>
                      </a:lvl8pPr>
                      <a:lvl9pPr marL="3657600" algn="l" defTabSz="914400" rtl="0" eaLnBrk="1" latinLnBrk="0" hangingPunct="1">
                        <a:defRPr sz="1800" kern="1200">
                          <a:solidFill>
                            <a:schemeClr val="dk1"/>
                          </a:solidFill>
                          <a:latin typeface="Trebuchet MS" panose="020B0603020202020204"/>
                        </a:defRPr>
                      </a:lvl9pPr>
                    </a:lstStyle>
                    <a:p>
                      <a:pPr>
                        <a:lnSpc>
                          <a:spcPts val="1800"/>
                        </a:lnSpc>
                        <a:spcAft>
                          <a:spcPts val="0"/>
                        </a:spcAft>
                      </a:pPr>
                      <a:r>
                        <a:rPr lang="en-US" sz="950">
                          <a:effectLst/>
                        </a:rPr>
                        <a:t>System.Runtime </a:t>
                      </a:r>
                      <a:endParaRPr lang="en-CA" sz="1200">
                        <a:effectLst/>
                        <a:latin typeface="Times New Roman"/>
                        <a:ea typeface="Times New Roman"/>
                      </a:endParaRPr>
                    </a:p>
                  </a:txBody>
                  <a:tcPr marL="76200" marR="76200" marT="76200" marB="7620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90C226">
                        <a:tint val="20000"/>
                      </a:srgbClr>
                    </a:solidFill>
                  </a:tcPr>
                </a:tc>
                <a:extLst>
                  <a:ext uri="{0D108BD9-81ED-4DB2-BD59-A6C34878D82A}">
                    <a16:rowId xmlns:a16="http://schemas.microsoft.com/office/drawing/2014/main" val="10000"/>
                  </a:ext>
                </a:extLst>
              </a:tr>
              <a:tr h="0">
                <a:tc>
                  <a:txBody>
                    <a:bodyPr/>
                    <a:lstStyle>
                      <a:lvl1pPr marL="0" algn="l" defTabSz="914400" rtl="0" eaLnBrk="1" latinLnBrk="0" hangingPunct="1">
                        <a:defRPr sz="1800" kern="1200">
                          <a:solidFill>
                            <a:schemeClr val="dk1"/>
                          </a:solidFill>
                          <a:latin typeface="Trebuchet MS" panose="020B0603020202020204"/>
                        </a:defRPr>
                      </a:lvl1pPr>
                      <a:lvl2pPr marL="457200" algn="l" defTabSz="914400" rtl="0" eaLnBrk="1" latinLnBrk="0" hangingPunct="1">
                        <a:defRPr sz="1800" kern="1200">
                          <a:solidFill>
                            <a:schemeClr val="dk1"/>
                          </a:solidFill>
                          <a:latin typeface="Trebuchet MS" panose="020B0603020202020204"/>
                        </a:defRPr>
                      </a:lvl2pPr>
                      <a:lvl3pPr marL="914400" algn="l" defTabSz="914400" rtl="0" eaLnBrk="1" latinLnBrk="0" hangingPunct="1">
                        <a:defRPr sz="1800" kern="1200">
                          <a:solidFill>
                            <a:schemeClr val="dk1"/>
                          </a:solidFill>
                          <a:latin typeface="Trebuchet MS" panose="020B0603020202020204"/>
                        </a:defRPr>
                      </a:lvl3pPr>
                      <a:lvl4pPr marL="1371600" algn="l" defTabSz="914400" rtl="0" eaLnBrk="1" latinLnBrk="0" hangingPunct="1">
                        <a:defRPr sz="1800" kern="1200">
                          <a:solidFill>
                            <a:schemeClr val="dk1"/>
                          </a:solidFill>
                          <a:latin typeface="Trebuchet MS" panose="020B0603020202020204"/>
                        </a:defRPr>
                      </a:lvl4pPr>
                      <a:lvl5pPr marL="1828800" algn="l" defTabSz="914400" rtl="0" eaLnBrk="1" latinLnBrk="0" hangingPunct="1">
                        <a:defRPr sz="1800" kern="1200">
                          <a:solidFill>
                            <a:schemeClr val="dk1"/>
                          </a:solidFill>
                          <a:latin typeface="Trebuchet MS" panose="020B0603020202020204"/>
                        </a:defRPr>
                      </a:lvl5pPr>
                      <a:lvl6pPr marL="2286000" algn="l" defTabSz="914400" rtl="0" eaLnBrk="1" latinLnBrk="0" hangingPunct="1">
                        <a:defRPr sz="1800" kern="1200">
                          <a:solidFill>
                            <a:schemeClr val="dk1"/>
                          </a:solidFill>
                          <a:latin typeface="Trebuchet MS" panose="020B0603020202020204"/>
                        </a:defRPr>
                      </a:lvl6pPr>
                      <a:lvl7pPr marL="2743200" algn="l" defTabSz="914400" rtl="0" eaLnBrk="1" latinLnBrk="0" hangingPunct="1">
                        <a:defRPr sz="1800" kern="1200">
                          <a:solidFill>
                            <a:schemeClr val="dk1"/>
                          </a:solidFill>
                          <a:latin typeface="Trebuchet MS" panose="020B0603020202020204"/>
                        </a:defRPr>
                      </a:lvl7pPr>
                      <a:lvl8pPr marL="3200400" algn="l" defTabSz="914400" rtl="0" eaLnBrk="1" latinLnBrk="0" hangingPunct="1">
                        <a:defRPr sz="1800" kern="1200">
                          <a:solidFill>
                            <a:schemeClr val="dk1"/>
                          </a:solidFill>
                          <a:latin typeface="Trebuchet MS" panose="020B0603020202020204"/>
                        </a:defRPr>
                      </a:lvl8pPr>
                      <a:lvl9pPr marL="3657600" algn="l" defTabSz="914400" rtl="0" eaLnBrk="1" latinLnBrk="0" hangingPunct="1">
                        <a:defRPr sz="1800" kern="1200">
                          <a:solidFill>
                            <a:schemeClr val="dk1"/>
                          </a:solidFill>
                          <a:latin typeface="Trebuchet MS" panose="020B0603020202020204"/>
                        </a:defRPr>
                      </a:lvl9pPr>
                    </a:lstStyle>
                    <a:p>
                      <a:pPr>
                        <a:lnSpc>
                          <a:spcPts val="1800"/>
                        </a:lnSpc>
                        <a:spcAft>
                          <a:spcPts val="0"/>
                        </a:spcAft>
                      </a:pPr>
                      <a:r>
                        <a:rPr lang="en-US" sz="950" dirty="0">
                          <a:effectLst/>
                        </a:rPr>
                        <a:t>System.Collections </a:t>
                      </a:r>
                      <a:endParaRPr lang="en-CA" sz="1200" dirty="0">
                        <a:effectLst/>
                        <a:latin typeface="Times New Roman"/>
                        <a:ea typeface="Times New Roman"/>
                      </a:endParaRPr>
                    </a:p>
                  </a:txBody>
                  <a:tcPr marL="76200" marR="76200" marT="76200" marB="7620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90C226">
                        <a:tint val="20000"/>
                      </a:srgbClr>
                    </a:solidFill>
                  </a:tcPr>
                </a:tc>
                <a:tc>
                  <a:txBody>
                    <a:bodyPr/>
                    <a:lstStyle>
                      <a:lvl1pPr marL="0" algn="l" defTabSz="914400" rtl="0" eaLnBrk="1" latinLnBrk="0" hangingPunct="1">
                        <a:defRPr sz="1800" kern="1200">
                          <a:solidFill>
                            <a:schemeClr val="dk1"/>
                          </a:solidFill>
                          <a:latin typeface="Trebuchet MS" panose="020B0603020202020204"/>
                        </a:defRPr>
                      </a:lvl1pPr>
                      <a:lvl2pPr marL="457200" algn="l" defTabSz="914400" rtl="0" eaLnBrk="1" latinLnBrk="0" hangingPunct="1">
                        <a:defRPr sz="1800" kern="1200">
                          <a:solidFill>
                            <a:schemeClr val="dk1"/>
                          </a:solidFill>
                          <a:latin typeface="Trebuchet MS" panose="020B0603020202020204"/>
                        </a:defRPr>
                      </a:lvl2pPr>
                      <a:lvl3pPr marL="914400" algn="l" defTabSz="914400" rtl="0" eaLnBrk="1" latinLnBrk="0" hangingPunct="1">
                        <a:defRPr sz="1800" kern="1200">
                          <a:solidFill>
                            <a:schemeClr val="dk1"/>
                          </a:solidFill>
                          <a:latin typeface="Trebuchet MS" panose="020B0603020202020204"/>
                        </a:defRPr>
                      </a:lvl3pPr>
                      <a:lvl4pPr marL="1371600" algn="l" defTabSz="914400" rtl="0" eaLnBrk="1" latinLnBrk="0" hangingPunct="1">
                        <a:defRPr sz="1800" kern="1200">
                          <a:solidFill>
                            <a:schemeClr val="dk1"/>
                          </a:solidFill>
                          <a:latin typeface="Trebuchet MS" panose="020B0603020202020204"/>
                        </a:defRPr>
                      </a:lvl4pPr>
                      <a:lvl5pPr marL="1828800" algn="l" defTabSz="914400" rtl="0" eaLnBrk="1" latinLnBrk="0" hangingPunct="1">
                        <a:defRPr sz="1800" kern="1200">
                          <a:solidFill>
                            <a:schemeClr val="dk1"/>
                          </a:solidFill>
                          <a:latin typeface="Trebuchet MS" panose="020B0603020202020204"/>
                        </a:defRPr>
                      </a:lvl5pPr>
                      <a:lvl6pPr marL="2286000" algn="l" defTabSz="914400" rtl="0" eaLnBrk="1" latinLnBrk="0" hangingPunct="1">
                        <a:defRPr sz="1800" kern="1200">
                          <a:solidFill>
                            <a:schemeClr val="dk1"/>
                          </a:solidFill>
                          <a:latin typeface="Trebuchet MS" panose="020B0603020202020204"/>
                        </a:defRPr>
                      </a:lvl6pPr>
                      <a:lvl7pPr marL="2743200" algn="l" defTabSz="914400" rtl="0" eaLnBrk="1" latinLnBrk="0" hangingPunct="1">
                        <a:defRPr sz="1800" kern="1200">
                          <a:solidFill>
                            <a:schemeClr val="dk1"/>
                          </a:solidFill>
                          <a:latin typeface="Trebuchet MS" panose="020B0603020202020204"/>
                        </a:defRPr>
                      </a:lvl7pPr>
                      <a:lvl8pPr marL="3200400" algn="l" defTabSz="914400" rtl="0" eaLnBrk="1" latinLnBrk="0" hangingPunct="1">
                        <a:defRPr sz="1800" kern="1200">
                          <a:solidFill>
                            <a:schemeClr val="dk1"/>
                          </a:solidFill>
                          <a:latin typeface="Trebuchet MS" panose="020B0603020202020204"/>
                        </a:defRPr>
                      </a:lvl8pPr>
                      <a:lvl9pPr marL="3657600" algn="l" defTabSz="914400" rtl="0" eaLnBrk="1" latinLnBrk="0" hangingPunct="1">
                        <a:defRPr sz="1800" kern="1200">
                          <a:solidFill>
                            <a:schemeClr val="dk1"/>
                          </a:solidFill>
                          <a:latin typeface="Trebuchet MS" panose="020B0603020202020204"/>
                        </a:defRPr>
                      </a:lvl9pPr>
                    </a:lstStyle>
                    <a:p>
                      <a:pPr>
                        <a:lnSpc>
                          <a:spcPts val="1800"/>
                        </a:lnSpc>
                        <a:spcAft>
                          <a:spcPts val="0"/>
                        </a:spcAft>
                      </a:pPr>
                      <a:r>
                        <a:rPr lang="en-US" sz="950">
                          <a:effectLst/>
                        </a:rPr>
                        <a:t>System.Security </a:t>
                      </a:r>
                      <a:endParaRPr lang="en-CA" sz="1200">
                        <a:effectLst/>
                        <a:latin typeface="Times New Roman"/>
                        <a:ea typeface="Times New Roman"/>
                      </a:endParaRPr>
                    </a:p>
                  </a:txBody>
                  <a:tcPr marL="76200" marR="76200" marT="76200" marB="7620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90C226">
                        <a:tint val="20000"/>
                      </a:srgbClr>
                    </a:solidFill>
                  </a:tcPr>
                </a:tc>
                <a:extLst>
                  <a:ext uri="{0D108BD9-81ED-4DB2-BD59-A6C34878D82A}">
                    <a16:rowId xmlns:a16="http://schemas.microsoft.com/office/drawing/2014/main" val="10001"/>
                  </a:ext>
                </a:extLst>
              </a:tr>
              <a:tr h="0">
                <a:tc>
                  <a:txBody>
                    <a:bodyPr/>
                    <a:lstStyle>
                      <a:lvl1pPr marL="0" algn="l" defTabSz="914400" rtl="0" eaLnBrk="1" latinLnBrk="0" hangingPunct="1">
                        <a:defRPr sz="1800" kern="1200">
                          <a:solidFill>
                            <a:schemeClr val="dk1"/>
                          </a:solidFill>
                          <a:latin typeface="Trebuchet MS" panose="020B0603020202020204"/>
                        </a:defRPr>
                      </a:lvl1pPr>
                      <a:lvl2pPr marL="457200" algn="l" defTabSz="914400" rtl="0" eaLnBrk="1" latinLnBrk="0" hangingPunct="1">
                        <a:defRPr sz="1800" kern="1200">
                          <a:solidFill>
                            <a:schemeClr val="dk1"/>
                          </a:solidFill>
                          <a:latin typeface="Trebuchet MS" panose="020B0603020202020204"/>
                        </a:defRPr>
                      </a:lvl2pPr>
                      <a:lvl3pPr marL="914400" algn="l" defTabSz="914400" rtl="0" eaLnBrk="1" latinLnBrk="0" hangingPunct="1">
                        <a:defRPr sz="1800" kern="1200">
                          <a:solidFill>
                            <a:schemeClr val="dk1"/>
                          </a:solidFill>
                          <a:latin typeface="Trebuchet MS" panose="020B0603020202020204"/>
                        </a:defRPr>
                      </a:lvl3pPr>
                      <a:lvl4pPr marL="1371600" algn="l" defTabSz="914400" rtl="0" eaLnBrk="1" latinLnBrk="0" hangingPunct="1">
                        <a:defRPr sz="1800" kern="1200">
                          <a:solidFill>
                            <a:schemeClr val="dk1"/>
                          </a:solidFill>
                          <a:latin typeface="Trebuchet MS" panose="020B0603020202020204"/>
                        </a:defRPr>
                      </a:lvl4pPr>
                      <a:lvl5pPr marL="1828800" algn="l" defTabSz="914400" rtl="0" eaLnBrk="1" latinLnBrk="0" hangingPunct="1">
                        <a:defRPr sz="1800" kern="1200">
                          <a:solidFill>
                            <a:schemeClr val="dk1"/>
                          </a:solidFill>
                          <a:latin typeface="Trebuchet MS" panose="020B0603020202020204"/>
                        </a:defRPr>
                      </a:lvl5pPr>
                      <a:lvl6pPr marL="2286000" algn="l" defTabSz="914400" rtl="0" eaLnBrk="1" latinLnBrk="0" hangingPunct="1">
                        <a:defRPr sz="1800" kern="1200">
                          <a:solidFill>
                            <a:schemeClr val="dk1"/>
                          </a:solidFill>
                          <a:latin typeface="Trebuchet MS" panose="020B0603020202020204"/>
                        </a:defRPr>
                      </a:lvl6pPr>
                      <a:lvl7pPr marL="2743200" algn="l" defTabSz="914400" rtl="0" eaLnBrk="1" latinLnBrk="0" hangingPunct="1">
                        <a:defRPr sz="1800" kern="1200">
                          <a:solidFill>
                            <a:schemeClr val="dk1"/>
                          </a:solidFill>
                          <a:latin typeface="Trebuchet MS" panose="020B0603020202020204"/>
                        </a:defRPr>
                      </a:lvl7pPr>
                      <a:lvl8pPr marL="3200400" algn="l" defTabSz="914400" rtl="0" eaLnBrk="1" latinLnBrk="0" hangingPunct="1">
                        <a:defRPr sz="1800" kern="1200">
                          <a:solidFill>
                            <a:schemeClr val="dk1"/>
                          </a:solidFill>
                          <a:latin typeface="Trebuchet MS" panose="020B0603020202020204"/>
                        </a:defRPr>
                      </a:lvl8pPr>
                      <a:lvl9pPr marL="3657600" algn="l" defTabSz="914400" rtl="0" eaLnBrk="1" latinLnBrk="0" hangingPunct="1">
                        <a:defRPr sz="1800" kern="1200">
                          <a:solidFill>
                            <a:schemeClr val="dk1"/>
                          </a:solidFill>
                          <a:latin typeface="Trebuchet MS" panose="020B0603020202020204"/>
                        </a:defRPr>
                      </a:lvl9pPr>
                    </a:lstStyle>
                    <a:p>
                      <a:pPr>
                        <a:lnSpc>
                          <a:spcPts val="1800"/>
                        </a:lnSpc>
                        <a:spcAft>
                          <a:spcPts val="0"/>
                        </a:spcAft>
                      </a:pPr>
                      <a:r>
                        <a:rPr lang="en-US" sz="950" dirty="0">
                          <a:effectLst/>
                        </a:rPr>
                        <a:t>System.Configuration </a:t>
                      </a:r>
                      <a:endParaRPr lang="en-CA" sz="1200" dirty="0">
                        <a:effectLst/>
                        <a:latin typeface="Times New Roman"/>
                        <a:ea typeface="Times New Roman"/>
                      </a:endParaRPr>
                    </a:p>
                  </a:txBody>
                  <a:tcPr marL="76200" marR="76200" marT="76200" marB="7620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90C226">
                        <a:tint val="20000"/>
                      </a:srgbClr>
                    </a:solidFill>
                  </a:tcPr>
                </a:tc>
                <a:tc>
                  <a:txBody>
                    <a:bodyPr/>
                    <a:lstStyle>
                      <a:lvl1pPr marL="0" algn="l" defTabSz="914400" rtl="0" eaLnBrk="1" latinLnBrk="0" hangingPunct="1">
                        <a:defRPr sz="1800" kern="1200">
                          <a:solidFill>
                            <a:schemeClr val="dk1"/>
                          </a:solidFill>
                          <a:latin typeface="Trebuchet MS" panose="020B0603020202020204"/>
                        </a:defRPr>
                      </a:lvl1pPr>
                      <a:lvl2pPr marL="457200" algn="l" defTabSz="914400" rtl="0" eaLnBrk="1" latinLnBrk="0" hangingPunct="1">
                        <a:defRPr sz="1800" kern="1200">
                          <a:solidFill>
                            <a:schemeClr val="dk1"/>
                          </a:solidFill>
                          <a:latin typeface="Trebuchet MS" panose="020B0603020202020204"/>
                        </a:defRPr>
                      </a:lvl2pPr>
                      <a:lvl3pPr marL="914400" algn="l" defTabSz="914400" rtl="0" eaLnBrk="1" latinLnBrk="0" hangingPunct="1">
                        <a:defRPr sz="1800" kern="1200">
                          <a:solidFill>
                            <a:schemeClr val="dk1"/>
                          </a:solidFill>
                          <a:latin typeface="Trebuchet MS" panose="020B0603020202020204"/>
                        </a:defRPr>
                      </a:lvl3pPr>
                      <a:lvl4pPr marL="1371600" algn="l" defTabSz="914400" rtl="0" eaLnBrk="1" latinLnBrk="0" hangingPunct="1">
                        <a:defRPr sz="1800" kern="1200">
                          <a:solidFill>
                            <a:schemeClr val="dk1"/>
                          </a:solidFill>
                          <a:latin typeface="Trebuchet MS" panose="020B0603020202020204"/>
                        </a:defRPr>
                      </a:lvl4pPr>
                      <a:lvl5pPr marL="1828800" algn="l" defTabSz="914400" rtl="0" eaLnBrk="1" latinLnBrk="0" hangingPunct="1">
                        <a:defRPr sz="1800" kern="1200">
                          <a:solidFill>
                            <a:schemeClr val="dk1"/>
                          </a:solidFill>
                          <a:latin typeface="Trebuchet MS" panose="020B0603020202020204"/>
                        </a:defRPr>
                      </a:lvl5pPr>
                      <a:lvl6pPr marL="2286000" algn="l" defTabSz="914400" rtl="0" eaLnBrk="1" latinLnBrk="0" hangingPunct="1">
                        <a:defRPr sz="1800" kern="1200">
                          <a:solidFill>
                            <a:schemeClr val="dk1"/>
                          </a:solidFill>
                          <a:latin typeface="Trebuchet MS" panose="020B0603020202020204"/>
                        </a:defRPr>
                      </a:lvl6pPr>
                      <a:lvl7pPr marL="2743200" algn="l" defTabSz="914400" rtl="0" eaLnBrk="1" latinLnBrk="0" hangingPunct="1">
                        <a:defRPr sz="1800" kern="1200">
                          <a:solidFill>
                            <a:schemeClr val="dk1"/>
                          </a:solidFill>
                          <a:latin typeface="Trebuchet MS" panose="020B0603020202020204"/>
                        </a:defRPr>
                      </a:lvl7pPr>
                      <a:lvl8pPr marL="3200400" algn="l" defTabSz="914400" rtl="0" eaLnBrk="1" latinLnBrk="0" hangingPunct="1">
                        <a:defRPr sz="1800" kern="1200">
                          <a:solidFill>
                            <a:schemeClr val="dk1"/>
                          </a:solidFill>
                          <a:latin typeface="Trebuchet MS" panose="020B0603020202020204"/>
                        </a:defRPr>
                      </a:lvl8pPr>
                      <a:lvl9pPr marL="3657600" algn="l" defTabSz="914400" rtl="0" eaLnBrk="1" latinLnBrk="0" hangingPunct="1">
                        <a:defRPr sz="1800" kern="1200">
                          <a:solidFill>
                            <a:schemeClr val="dk1"/>
                          </a:solidFill>
                          <a:latin typeface="Trebuchet MS" panose="020B0603020202020204"/>
                        </a:defRPr>
                      </a:lvl9pPr>
                    </a:lstStyle>
                    <a:p>
                      <a:pPr>
                        <a:lnSpc>
                          <a:spcPts val="1800"/>
                        </a:lnSpc>
                        <a:spcAft>
                          <a:spcPts val="0"/>
                        </a:spcAft>
                      </a:pPr>
                      <a:r>
                        <a:rPr lang="en-US" sz="950">
                          <a:effectLst/>
                        </a:rPr>
                        <a:t>System.ServiceModel </a:t>
                      </a:r>
                      <a:endParaRPr lang="en-CA" sz="1200">
                        <a:effectLst/>
                        <a:latin typeface="Times New Roman"/>
                        <a:ea typeface="Times New Roman"/>
                      </a:endParaRPr>
                    </a:p>
                  </a:txBody>
                  <a:tcPr marL="76200" marR="76200" marT="76200" marB="7620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90C226">
                        <a:tint val="20000"/>
                      </a:srgbClr>
                    </a:solidFill>
                  </a:tcPr>
                </a:tc>
                <a:extLst>
                  <a:ext uri="{0D108BD9-81ED-4DB2-BD59-A6C34878D82A}">
                    <a16:rowId xmlns:a16="http://schemas.microsoft.com/office/drawing/2014/main" val="10002"/>
                  </a:ext>
                </a:extLst>
              </a:tr>
              <a:tr h="0">
                <a:tc>
                  <a:txBody>
                    <a:bodyPr/>
                    <a:lstStyle>
                      <a:lvl1pPr marL="0" algn="l" defTabSz="914400" rtl="0" eaLnBrk="1" latinLnBrk="0" hangingPunct="1">
                        <a:defRPr sz="1800" kern="1200">
                          <a:solidFill>
                            <a:schemeClr val="dk1"/>
                          </a:solidFill>
                          <a:latin typeface="Trebuchet MS" panose="020B0603020202020204"/>
                        </a:defRPr>
                      </a:lvl1pPr>
                      <a:lvl2pPr marL="457200" algn="l" defTabSz="914400" rtl="0" eaLnBrk="1" latinLnBrk="0" hangingPunct="1">
                        <a:defRPr sz="1800" kern="1200">
                          <a:solidFill>
                            <a:schemeClr val="dk1"/>
                          </a:solidFill>
                          <a:latin typeface="Trebuchet MS" panose="020B0603020202020204"/>
                        </a:defRPr>
                      </a:lvl2pPr>
                      <a:lvl3pPr marL="914400" algn="l" defTabSz="914400" rtl="0" eaLnBrk="1" latinLnBrk="0" hangingPunct="1">
                        <a:defRPr sz="1800" kern="1200">
                          <a:solidFill>
                            <a:schemeClr val="dk1"/>
                          </a:solidFill>
                          <a:latin typeface="Trebuchet MS" panose="020B0603020202020204"/>
                        </a:defRPr>
                      </a:lvl3pPr>
                      <a:lvl4pPr marL="1371600" algn="l" defTabSz="914400" rtl="0" eaLnBrk="1" latinLnBrk="0" hangingPunct="1">
                        <a:defRPr sz="1800" kern="1200">
                          <a:solidFill>
                            <a:schemeClr val="dk1"/>
                          </a:solidFill>
                          <a:latin typeface="Trebuchet MS" panose="020B0603020202020204"/>
                        </a:defRPr>
                      </a:lvl4pPr>
                      <a:lvl5pPr marL="1828800" algn="l" defTabSz="914400" rtl="0" eaLnBrk="1" latinLnBrk="0" hangingPunct="1">
                        <a:defRPr sz="1800" kern="1200">
                          <a:solidFill>
                            <a:schemeClr val="dk1"/>
                          </a:solidFill>
                          <a:latin typeface="Trebuchet MS" panose="020B0603020202020204"/>
                        </a:defRPr>
                      </a:lvl5pPr>
                      <a:lvl6pPr marL="2286000" algn="l" defTabSz="914400" rtl="0" eaLnBrk="1" latinLnBrk="0" hangingPunct="1">
                        <a:defRPr sz="1800" kern="1200">
                          <a:solidFill>
                            <a:schemeClr val="dk1"/>
                          </a:solidFill>
                          <a:latin typeface="Trebuchet MS" panose="020B0603020202020204"/>
                        </a:defRPr>
                      </a:lvl6pPr>
                      <a:lvl7pPr marL="2743200" algn="l" defTabSz="914400" rtl="0" eaLnBrk="1" latinLnBrk="0" hangingPunct="1">
                        <a:defRPr sz="1800" kern="1200">
                          <a:solidFill>
                            <a:schemeClr val="dk1"/>
                          </a:solidFill>
                          <a:latin typeface="Trebuchet MS" panose="020B0603020202020204"/>
                        </a:defRPr>
                      </a:lvl7pPr>
                      <a:lvl8pPr marL="3200400" algn="l" defTabSz="914400" rtl="0" eaLnBrk="1" latinLnBrk="0" hangingPunct="1">
                        <a:defRPr sz="1800" kern="1200">
                          <a:solidFill>
                            <a:schemeClr val="dk1"/>
                          </a:solidFill>
                          <a:latin typeface="Trebuchet MS" panose="020B0603020202020204"/>
                        </a:defRPr>
                      </a:lvl8pPr>
                      <a:lvl9pPr marL="3657600" algn="l" defTabSz="914400" rtl="0" eaLnBrk="1" latinLnBrk="0" hangingPunct="1">
                        <a:defRPr sz="1800" kern="1200">
                          <a:solidFill>
                            <a:schemeClr val="dk1"/>
                          </a:solidFill>
                          <a:latin typeface="Trebuchet MS" panose="020B0603020202020204"/>
                        </a:defRPr>
                      </a:lvl9pPr>
                    </a:lstStyle>
                    <a:p>
                      <a:pPr>
                        <a:lnSpc>
                          <a:spcPts val="1800"/>
                        </a:lnSpc>
                        <a:spcAft>
                          <a:spcPts val="0"/>
                        </a:spcAft>
                      </a:pPr>
                      <a:r>
                        <a:rPr lang="en-US" sz="950">
                          <a:effectLst/>
                        </a:rPr>
                        <a:t>System.Data </a:t>
                      </a:r>
                      <a:endParaRPr lang="en-CA" sz="1200">
                        <a:effectLst/>
                        <a:latin typeface="Times New Roman"/>
                        <a:ea typeface="Times New Roman"/>
                      </a:endParaRPr>
                    </a:p>
                  </a:txBody>
                  <a:tcPr marL="76200" marR="76200" marT="76200" marB="7620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90C226">
                        <a:tint val="20000"/>
                      </a:srgbClr>
                    </a:solidFill>
                  </a:tcPr>
                </a:tc>
                <a:tc>
                  <a:txBody>
                    <a:bodyPr/>
                    <a:lstStyle>
                      <a:lvl1pPr marL="0" algn="l" defTabSz="914400" rtl="0" eaLnBrk="1" latinLnBrk="0" hangingPunct="1">
                        <a:defRPr sz="1800" kern="1200">
                          <a:solidFill>
                            <a:schemeClr val="dk1"/>
                          </a:solidFill>
                          <a:latin typeface="Trebuchet MS" panose="020B0603020202020204"/>
                        </a:defRPr>
                      </a:lvl1pPr>
                      <a:lvl2pPr marL="457200" algn="l" defTabSz="914400" rtl="0" eaLnBrk="1" latinLnBrk="0" hangingPunct="1">
                        <a:defRPr sz="1800" kern="1200">
                          <a:solidFill>
                            <a:schemeClr val="dk1"/>
                          </a:solidFill>
                          <a:latin typeface="Trebuchet MS" panose="020B0603020202020204"/>
                        </a:defRPr>
                      </a:lvl2pPr>
                      <a:lvl3pPr marL="914400" algn="l" defTabSz="914400" rtl="0" eaLnBrk="1" latinLnBrk="0" hangingPunct="1">
                        <a:defRPr sz="1800" kern="1200">
                          <a:solidFill>
                            <a:schemeClr val="dk1"/>
                          </a:solidFill>
                          <a:latin typeface="Trebuchet MS" panose="020B0603020202020204"/>
                        </a:defRPr>
                      </a:lvl3pPr>
                      <a:lvl4pPr marL="1371600" algn="l" defTabSz="914400" rtl="0" eaLnBrk="1" latinLnBrk="0" hangingPunct="1">
                        <a:defRPr sz="1800" kern="1200">
                          <a:solidFill>
                            <a:schemeClr val="dk1"/>
                          </a:solidFill>
                          <a:latin typeface="Trebuchet MS" panose="020B0603020202020204"/>
                        </a:defRPr>
                      </a:lvl4pPr>
                      <a:lvl5pPr marL="1828800" algn="l" defTabSz="914400" rtl="0" eaLnBrk="1" latinLnBrk="0" hangingPunct="1">
                        <a:defRPr sz="1800" kern="1200">
                          <a:solidFill>
                            <a:schemeClr val="dk1"/>
                          </a:solidFill>
                          <a:latin typeface="Trebuchet MS" panose="020B0603020202020204"/>
                        </a:defRPr>
                      </a:lvl5pPr>
                      <a:lvl6pPr marL="2286000" algn="l" defTabSz="914400" rtl="0" eaLnBrk="1" latinLnBrk="0" hangingPunct="1">
                        <a:defRPr sz="1800" kern="1200">
                          <a:solidFill>
                            <a:schemeClr val="dk1"/>
                          </a:solidFill>
                          <a:latin typeface="Trebuchet MS" panose="020B0603020202020204"/>
                        </a:defRPr>
                      </a:lvl6pPr>
                      <a:lvl7pPr marL="2743200" algn="l" defTabSz="914400" rtl="0" eaLnBrk="1" latinLnBrk="0" hangingPunct="1">
                        <a:defRPr sz="1800" kern="1200">
                          <a:solidFill>
                            <a:schemeClr val="dk1"/>
                          </a:solidFill>
                          <a:latin typeface="Trebuchet MS" panose="020B0603020202020204"/>
                        </a:defRPr>
                      </a:lvl7pPr>
                      <a:lvl8pPr marL="3200400" algn="l" defTabSz="914400" rtl="0" eaLnBrk="1" latinLnBrk="0" hangingPunct="1">
                        <a:defRPr sz="1800" kern="1200">
                          <a:solidFill>
                            <a:schemeClr val="dk1"/>
                          </a:solidFill>
                          <a:latin typeface="Trebuchet MS" panose="020B0603020202020204"/>
                        </a:defRPr>
                      </a:lvl8pPr>
                      <a:lvl9pPr marL="3657600" algn="l" defTabSz="914400" rtl="0" eaLnBrk="1" latinLnBrk="0" hangingPunct="1">
                        <a:defRPr sz="1800" kern="1200">
                          <a:solidFill>
                            <a:schemeClr val="dk1"/>
                          </a:solidFill>
                          <a:latin typeface="Trebuchet MS" panose="020B0603020202020204"/>
                        </a:defRPr>
                      </a:lvl9pPr>
                    </a:lstStyle>
                    <a:p>
                      <a:pPr>
                        <a:lnSpc>
                          <a:spcPts val="1800"/>
                        </a:lnSpc>
                        <a:spcAft>
                          <a:spcPts val="0"/>
                        </a:spcAft>
                      </a:pPr>
                      <a:r>
                        <a:rPr lang="en-US" sz="950">
                          <a:effectLst/>
                        </a:rPr>
                        <a:t>System.Text </a:t>
                      </a:r>
                      <a:endParaRPr lang="en-CA" sz="1200">
                        <a:effectLst/>
                        <a:latin typeface="Times New Roman"/>
                        <a:ea typeface="Times New Roman"/>
                      </a:endParaRPr>
                    </a:p>
                  </a:txBody>
                  <a:tcPr marL="76200" marR="76200" marT="76200" marB="7620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90C226">
                        <a:tint val="20000"/>
                      </a:srgbClr>
                    </a:solidFill>
                  </a:tcPr>
                </a:tc>
                <a:extLst>
                  <a:ext uri="{0D108BD9-81ED-4DB2-BD59-A6C34878D82A}">
                    <a16:rowId xmlns:a16="http://schemas.microsoft.com/office/drawing/2014/main" val="10003"/>
                  </a:ext>
                </a:extLst>
              </a:tr>
              <a:tr h="0">
                <a:tc>
                  <a:txBody>
                    <a:bodyPr/>
                    <a:lstStyle>
                      <a:lvl1pPr marL="0" algn="l" defTabSz="914400" rtl="0" eaLnBrk="1" latinLnBrk="0" hangingPunct="1">
                        <a:defRPr sz="1800" kern="1200">
                          <a:solidFill>
                            <a:schemeClr val="dk1"/>
                          </a:solidFill>
                          <a:latin typeface="Trebuchet MS" panose="020B0603020202020204"/>
                        </a:defRPr>
                      </a:lvl1pPr>
                      <a:lvl2pPr marL="457200" algn="l" defTabSz="914400" rtl="0" eaLnBrk="1" latinLnBrk="0" hangingPunct="1">
                        <a:defRPr sz="1800" kern="1200">
                          <a:solidFill>
                            <a:schemeClr val="dk1"/>
                          </a:solidFill>
                          <a:latin typeface="Trebuchet MS" panose="020B0603020202020204"/>
                        </a:defRPr>
                      </a:lvl2pPr>
                      <a:lvl3pPr marL="914400" algn="l" defTabSz="914400" rtl="0" eaLnBrk="1" latinLnBrk="0" hangingPunct="1">
                        <a:defRPr sz="1800" kern="1200">
                          <a:solidFill>
                            <a:schemeClr val="dk1"/>
                          </a:solidFill>
                          <a:latin typeface="Trebuchet MS" panose="020B0603020202020204"/>
                        </a:defRPr>
                      </a:lvl3pPr>
                      <a:lvl4pPr marL="1371600" algn="l" defTabSz="914400" rtl="0" eaLnBrk="1" latinLnBrk="0" hangingPunct="1">
                        <a:defRPr sz="1800" kern="1200">
                          <a:solidFill>
                            <a:schemeClr val="dk1"/>
                          </a:solidFill>
                          <a:latin typeface="Trebuchet MS" panose="020B0603020202020204"/>
                        </a:defRPr>
                      </a:lvl4pPr>
                      <a:lvl5pPr marL="1828800" algn="l" defTabSz="914400" rtl="0" eaLnBrk="1" latinLnBrk="0" hangingPunct="1">
                        <a:defRPr sz="1800" kern="1200">
                          <a:solidFill>
                            <a:schemeClr val="dk1"/>
                          </a:solidFill>
                          <a:latin typeface="Trebuchet MS" panose="020B0603020202020204"/>
                        </a:defRPr>
                      </a:lvl5pPr>
                      <a:lvl6pPr marL="2286000" algn="l" defTabSz="914400" rtl="0" eaLnBrk="1" latinLnBrk="0" hangingPunct="1">
                        <a:defRPr sz="1800" kern="1200">
                          <a:solidFill>
                            <a:schemeClr val="dk1"/>
                          </a:solidFill>
                          <a:latin typeface="Trebuchet MS" panose="020B0603020202020204"/>
                        </a:defRPr>
                      </a:lvl6pPr>
                      <a:lvl7pPr marL="2743200" algn="l" defTabSz="914400" rtl="0" eaLnBrk="1" latinLnBrk="0" hangingPunct="1">
                        <a:defRPr sz="1800" kern="1200">
                          <a:solidFill>
                            <a:schemeClr val="dk1"/>
                          </a:solidFill>
                          <a:latin typeface="Trebuchet MS" panose="020B0603020202020204"/>
                        </a:defRPr>
                      </a:lvl7pPr>
                      <a:lvl8pPr marL="3200400" algn="l" defTabSz="914400" rtl="0" eaLnBrk="1" latinLnBrk="0" hangingPunct="1">
                        <a:defRPr sz="1800" kern="1200">
                          <a:solidFill>
                            <a:schemeClr val="dk1"/>
                          </a:solidFill>
                          <a:latin typeface="Trebuchet MS" panose="020B0603020202020204"/>
                        </a:defRPr>
                      </a:lvl8pPr>
                      <a:lvl9pPr marL="3657600" algn="l" defTabSz="914400" rtl="0" eaLnBrk="1" latinLnBrk="0" hangingPunct="1">
                        <a:defRPr sz="1800" kern="1200">
                          <a:solidFill>
                            <a:schemeClr val="dk1"/>
                          </a:solidFill>
                          <a:latin typeface="Trebuchet MS" panose="020B0603020202020204"/>
                        </a:defRPr>
                      </a:lvl9pPr>
                    </a:lstStyle>
                    <a:p>
                      <a:pPr>
                        <a:lnSpc>
                          <a:spcPts val="1800"/>
                        </a:lnSpc>
                        <a:spcAft>
                          <a:spcPts val="0"/>
                        </a:spcAft>
                      </a:pPr>
                      <a:r>
                        <a:rPr lang="en-US" sz="950">
                          <a:effectLst/>
                        </a:rPr>
                        <a:t>System.Diagnostics </a:t>
                      </a:r>
                      <a:endParaRPr lang="en-CA" sz="1200">
                        <a:effectLst/>
                        <a:latin typeface="Times New Roman"/>
                        <a:ea typeface="Times New Roman"/>
                      </a:endParaRPr>
                    </a:p>
                  </a:txBody>
                  <a:tcPr marL="76200" marR="76200" marT="76200" marB="7620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90C226">
                        <a:tint val="20000"/>
                      </a:srgbClr>
                    </a:solidFill>
                  </a:tcPr>
                </a:tc>
                <a:tc>
                  <a:txBody>
                    <a:bodyPr/>
                    <a:lstStyle>
                      <a:lvl1pPr marL="0" algn="l" defTabSz="914400" rtl="0" eaLnBrk="1" latinLnBrk="0" hangingPunct="1">
                        <a:defRPr sz="1800" kern="1200">
                          <a:solidFill>
                            <a:schemeClr val="dk1"/>
                          </a:solidFill>
                          <a:latin typeface="Trebuchet MS" panose="020B0603020202020204"/>
                        </a:defRPr>
                      </a:lvl1pPr>
                      <a:lvl2pPr marL="457200" algn="l" defTabSz="914400" rtl="0" eaLnBrk="1" latinLnBrk="0" hangingPunct="1">
                        <a:defRPr sz="1800" kern="1200">
                          <a:solidFill>
                            <a:schemeClr val="dk1"/>
                          </a:solidFill>
                          <a:latin typeface="Trebuchet MS" panose="020B0603020202020204"/>
                        </a:defRPr>
                      </a:lvl2pPr>
                      <a:lvl3pPr marL="914400" algn="l" defTabSz="914400" rtl="0" eaLnBrk="1" latinLnBrk="0" hangingPunct="1">
                        <a:defRPr sz="1800" kern="1200">
                          <a:solidFill>
                            <a:schemeClr val="dk1"/>
                          </a:solidFill>
                          <a:latin typeface="Trebuchet MS" panose="020B0603020202020204"/>
                        </a:defRPr>
                      </a:lvl3pPr>
                      <a:lvl4pPr marL="1371600" algn="l" defTabSz="914400" rtl="0" eaLnBrk="1" latinLnBrk="0" hangingPunct="1">
                        <a:defRPr sz="1800" kern="1200">
                          <a:solidFill>
                            <a:schemeClr val="dk1"/>
                          </a:solidFill>
                          <a:latin typeface="Trebuchet MS" panose="020B0603020202020204"/>
                        </a:defRPr>
                      </a:lvl4pPr>
                      <a:lvl5pPr marL="1828800" algn="l" defTabSz="914400" rtl="0" eaLnBrk="1" latinLnBrk="0" hangingPunct="1">
                        <a:defRPr sz="1800" kern="1200">
                          <a:solidFill>
                            <a:schemeClr val="dk1"/>
                          </a:solidFill>
                          <a:latin typeface="Trebuchet MS" panose="020B0603020202020204"/>
                        </a:defRPr>
                      </a:lvl5pPr>
                      <a:lvl6pPr marL="2286000" algn="l" defTabSz="914400" rtl="0" eaLnBrk="1" latinLnBrk="0" hangingPunct="1">
                        <a:defRPr sz="1800" kern="1200">
                          <a:solidFill>
                            <a:schemeClr val="dk1"/>
                          </a:solidFill>
                          <a:latin typeface="Trebuchet MS" panose="020B0603020202020204"/>
                        </a:defRPr>
                      </a:lvl6pPr>
                      <a:lvl7pPr marL="2743200" algn="l" defTabSz="914400" rtl="0" eaLnBrk="1" latinLnBrk="0" hangingPunct="1">
                        <a:defRPr sz="1800" kern="1200">
                          <a:solidFill>
                            <a:schemeClr val="dk1"/>
                          </a:solidFill>
                          <a:latin typeface="Trebuchet MS" panose="020B0603020202020204"/>
                        </a:defRPr>
                      </a:lvl7pPr>
                      <a:lvl8pPr marL="3200400" algn="l" defTabSz="914400" rtl="0" eaLnBrk="1" latinLnBrk="0" hangingPunct="1">
                        <a:defRPr sz="1800" kern="1200">
                          <a:solidFill>
                            <a:schemeClr val="dk1"/>
                          </a:solidFill>
                          <a:latin typeface="Trebuchet MS" panose="020B0603020202020204"/>
                        </a:defRPr>
                      </a:lvl8pPr>
                      <a:lvl9pPr marL="3657600" algn="l" defTabSz="914400" rtl="0" eaLnBrk="1" latinLnBrk="0" hangingPunct="1">
                        <a:defRPr sz="1800" kern="1200">
                          <a:solidFill>
                            <a:schemeClr val="dk1"/>
                          </a:solidFill>
                          <a:latin typeface="Trebuchet MS" panose="020B0603020202020204"/>
                        </a:defRPr>
                      </a:lvl9pPr>
                    </a:lstStyle>
                    <a:p>
                      <a:pPr>
                        <a:lnSpc>
                          <a:spcPts val="1800"/>
                        </a:lnSpc>
                        <a:spcAft>
                          <a:spcPts val="0"/>
                        </a:spcAft>
                      </a:pPr>
                      <a:r>
                        <a:rPr lang="en-US" sz="950">
                          <a:effectLst/>
                        </a:rPr>
                        <a:t>System.Threading </a:t>
                      </a:r>
                      <a:endParaRPr lang="en-CA" sz="1200">
                        <a:effectLst/>
                        <a:latin typeface="Times New Roman"/>
                        <a:ea typeface="Times New Roman"/>
                      </a:endParaRPr>
                    </a:p>
                  </a:txBody>
                  <a:tcPr marL="76200" marR="76200" marT="76200" marB="7620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90C226">
                        <a:tint val="20000"/>
                      </a:srgbClr>
                    </a:solidFill>
                  </a:tcPr>
                </a:tc>
                <a:extLst>
                  <a:ext uri="{0D108BD9-81ED-4DB2-BD59-A6C34878D82A}">
                    <a16:rowId xmlns:a16="http://schemas.microsoft.com/office/drawing/2014/main" val="10004"/>
                  </a:ext>
                </a:extLst>
              </a:tr>
              <a:tr h="0">
                <a:tc>
                  <a:txBody>
                    <a:bodyPr/>
                    <a:lstStyle>
                      <a:lvl1pPr marL="0" algn="l" defTabSz="914400" rtl="0" eaLnBrk="1" latinLnBrk="0" hangingPunct="1">
                        <a:defRPr sz="1800" kern="1200">
                          <a:solidFill>
                            <a:schemeClr val="dk1"/>
                          </a:solidFill>
                          <a:latin typeface="Trebuchet MS" panose="020B0603020202020204"/>
                        </a:defRPr>
                      </a:lvl1pPr>
                      <a:lvl2pPr marL="457200" algn="l" defTabSz="914400" rtl="0" eaLnBrk="1" latinLnBrk="0" hangingPunct="1">
                        <a:defRPr sz="1800" kern="1200">
                          <a:solidFill>
                            <a:schemeClr val="dk1"/>
                          </a:solidFill>
                          <a:latin typeface="Trebuchet MS" panose="020B0603020202020204"/>
                        </a:defRPr>
                      </a:lvl2pPr>
                      <a:lvl3pPr marL="914400" algn="l" defTabSz="914400" rtl="0" eaLnBrk="1" latinLnBrk="0" hangingPunct="1">
                        <a:defRPr sz="1800" kern="1200">
                          <a:solidFill>
                            <a:schemeClr val="dk1"/>
                          </a:solidFill>
                          <a:latin typeface="Trebuchet MS" panose="020B0603020202020204"/>
                        </a:defRPr>
                      </a:lvl3pPr>
                      <a:lvl4pPr marL="1371600" algn="l" defTabSz="914400" rtl="0" eaLnBrk="1" latinLnBrk="0" hangingPunct="1">
                        <a:defRPr sz="1800" kern="1200">
                          <a:solidFill>
                            <a:schemeClr val="dk1"/>
                          </a:solidFill>
                          <a:latin typeface="Trebuchet MS" panose="020B0603020202020204"/>
                        </a:defRPr>
                      </a:lvl4pPr>
                      <a:lvl5pPr marL="1828800" algn="l" defTabSz="914400" rtl="0" eaLnBrk="1" latinLnBrk="0" hangingPunct="1">
                        <a:defRPr sz="1800" kern="1200">
                          <a:solidFill>
                            <a:schemeClr val="dk1"/>
                          </a:solidFill>
                          <a:latin typeface="Trebuchet MS" panose="020B0603020202020204"/>
                        </a:defRPr>
                      </a:lvl5pPr>
                      <a:lvl6pPr marL="2286000" algn="l" defTabSz="914400" rtl="0" eaLnBrk="1" latinLnBrk="0" hangingPunct="1">
                        <a:defRPr sz="1800" kern="1200">
                          <a:solidFill>
                            <a:schemeClr val="dk1"/>
                          </a:solidFill>
                          <a:latin typeface="Trebuchet MS" panose="020B0603020202020204"/>
                        </a:defRPr>
                      </a:lvl6pPr>
                      <a:lvl7pPr marL="2743200" algn="l" defTabSz="914400" rtl="0" eaLnBrk="1" latinLnBrk="0" hangingPunct="1">
                        <a:defRPr sz="1800" kern="1200">
                          <a:solidFill>
                            <a:schemeClr val="dk1"/>
                          </a:solidFill>
                          <a:latin typeface="Trebuchet MS" panose="020B0603020202020204"/>
                        </a:defRPr>
                      </a:lvl7pPr>
                      <a:lvl8pPr marL="3200400" algn="l" defTabSz="914400" rtl="0" eaLnBrk="1" latinLnBrk="0" hangingPunct="1">
                        <a:defRPr sz="1800" kern="1200">
                          <a:solidFill>
                            <a:schemeClr val="dk1"/>
                          </a:solidFill>
                          <a:latin typeface="Trebuchet MS" panose="020B0603020202020204"/>
                        </a:defRPr>
                      </a:lvl8pPr>
                      <a:lvl9pPr marL="3657600" algn="l" defTabSz="914400" rtl="0" eaLnBrk="1" latinLnBrk="0" hangingPunct="1">
                        <a:defRPr sz="1800" kern="1200">
                          <a:solidFill>
                            <a:schemeClr val="dk1"/>
                          </a:solidFill>
                          <a:latin typeface="Trebuchet MS" panose="020B0603020202020204"/>
                        </a:defRPr>
                      </a:lvl9pPr>
                    </a:lstStyle>
                    <a:p>
                      <a:pPr>
                        <a:lnSpc>
                          <a:spcPts val="1800"/>
                        </a:lnSpc>
                        <a:spcAft>
                          <a:spcPts val="0"/>
                        </a:spcAft>
                      </a:pPr>
                      <a:r>
                        <a:rPr lang="en-US" sz="950">
                          <a:effectLst/>
                        </a:rPr>
                        <a:t>System.Drawing </a:t>
                      </a:r>
                      <a:endParaRPr lang="en-CA" sz="1200">
                        <a:effectLst/>
                        <a:latin typeface="Times New Roman"/>
                        <a:ea typeface="Times New Roman"/>
                      </a:endParaRPr>
                    </a:p>
                  </a:txBody>
                  <a:tcPr marL="76200" marR="76200" marT="76200" marB="7620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90C226">
                        <a:tint val="20000"/>
                      </a:srgbClr>
                    </a:solidFill>
                  </a:tcPr>
                </a:tc>
                <a:tc>
                  <a:txBody>
                    <a:bodyPr/>
                    <a:lstStyle>
                      <a:lvl1pPr marL="0" algn="l" defTabSz="914400" rtl="0" eaLnBrk="1" latinLnBrk="0" hangingPunct="1">
                        <a:defRPr sz="1800" kern="1200">
                          <a:solidFill>
                            <a:schemeClr val="dk1"/>
                          </a:solidFill>
                          <a:latin typeface="Trebuchet MS" panose="020B0603020202020204"/>
                        </a:defRPr>
                      </a:lvl1pPr>
                      <a:lvl2pPr marL="457200" algn="l" defTabSz="914400" rtl="0" eaLnBrk="1" latinLnBrk="0" hangingPunct="1">
                        <a:defRPr sz="1800" kern="1200">
                          <a:solidFill>
                            <a:schemeClr val="dk1"/>
                          </a:solidFill>
                          <a:latin typeface="Trebuchet MS" panose="020B0603020202020204"/>
                        </a:defRPr>
                      </a:lvl2pPr>
                      <a:lvl3pPr marL="914400" algn="l" defTabSz="914400" rtl="0" eaLnBrk="1" latinLnBrk="0" hangingPunct="1">
                        <a:defRPr sz="1800" kern="1200">
                          <a:solidFill>
                            <a:schemeClr val="dk1"/>
                          </a:solidFill>
                          <a:latin typeface="Trebuchet MS" panose="020B0603020202020204"/>
                        </a:defRPr>
                      </a:lvl3pPr>
                      <a:lvl4pPr marL="1371600" algn="l" defTabSz="914400" rtl="0" eaLnBrk="1" latinLnBrk="0" hangingPunct="1">
                        <a:defRPr sz="1800" kern="1200">
                          <a:solidFill>
                            <a:schemeClr val="dk1"/>
                          </a:solidFill>
                          <a:latin typeface="Trebuchet MS" panose="020B0603020202020204"/>
                        </a:defRPr>
                      </a:lvl4pPr>
                      <a:lvl5pPr marL="1828800" algn="l" defTabSz="914400" rtl="0" eaLnBrk="1" latinLnBrk="0" hangingPunct="1">
                        <a:defRPr sz="1800" kern="1200">
                          <a:solidFill>
                            <a:schemeClr val="dk1"/>
                          </a:solidFill>
                          <a:latin typeface="Trebuchet MS" panose="020B0603020202020204"/>
                        </a:defRPr>
                      </a:lvl5pPr>
                      <a:lvl6pPr marL="2286000" algn="l" defTabSz="914400" rtl="0" eaLnBrk="1" latinLnBrk="0" hangingPunct="1">
                        <a:defRPr sz="1800" kern="1200">
                          <a:solidFill>
                            <a:schemeClr val="dk1"/>
                          </a:solidFill>
                          <a:latin typeface="Trebuchet MS" panose="020B0603020202020204"/>
                        </a:defRPr>
                      </a:lvl6pPr>
                      <a:lvl7pPr marL="2743200" algn="l" defTabSz="914400" rtl="0" eaLnBrk="1" latinLnBrk="0" hangingPunct="1">
                        <a:defRPr sz="1800" kern="1200">
                          <a:solidFill>
                            <a:schemeClr val="dk1"/>
                          </a:solidFill>
                          <a:latin typeface="Trebuchet MS" panose="020B0603020202020204"/>
                        </a:defRPr>
                      </a:lvl7pPr>
                      <a:lvl8pPr marL="3200400" algn="l" defTabSz="914400" rtl="0" eaLnBrk="1" latinLnBrk="0" hangingPunct="1">
                        <a:defRPr sz="1800" kern="1200">
                          <a:solidFill>
                            <a:schemeClr val="dk1"/>
                          </a:solidFill>
                          <a:latin typeface="Trebuchet MS" panose="020B0603020202020204"/>
                        </a:defRPr>
                      </a:lvl8pPr>
                      <a:lvl9pPr marL="3657600" algn="l" defTabSz="914400" rtl="0" eaLnBrk="1" latinLnBrk="0" hangingPunct="1">
                        <a:defRPr sz="1800" kern="1200">
                          <a:solidFill>
                            <a:schemeClr val="dk1"/>
                          </a:solidFill>
                          <a:latin typeface="Trebuchet MS" panose="020B0603020202020204"/>
                        </a:defRPr>
                      </a:lvl9pPr>
                    </a:lstStyle>
                    <a:p>
                      <a:pPr>
                        <a:lnSpc>
                          <a:spcPts val="1800"/>
                        </a:lnSpc>
                        <a:spcAft>
                          <a:spcPts val="0"/>
                        </a:spcAft>
                      </a:pPr>
                      <a:r>
                        <a:rPr lang="en-US" sz="950">
                          <a:effectLst/>
                        </a:rPr>
                        <a:t>System.Web </a:t>
                      </a:r>
                      <a:endParaRPr lang="en-CA" sz="1200">
                        <a:effectLst/>
                        <a:latin typeface="Times New Roman"/>
                        <a:ea typeface="Times New Roman"/>
                      </a:endParaRPr>
                    </a:p>
                  </a:txBody>
                  <a:tcPr marL="76200" marR="76200" marT="76200" marB="7620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90C226">
                        <a:tint val="20000"/>
                      </a:srgbClr>
                    </a:solidFill>
                  </a:tcPr>
                </a:tc>
                <a:extLst>
                  <a:ext uri="{0D108BD9-81ED-4DB2-BD59-A6C34878D82A}">
                    <a16:rowId xmlns:a16="http://schemas.microsoft.com/office/drawing/2014/main" val="10005"/>
                  </a:ext>
                </a:extLst>
              </a:tr>
              <a:tr h="0">
                <a:tc>
                  <a:txBody>
                    <a:bodyPr/>
                    <a:lstStyle>
                      <a:lvl1pPr marL="0" algn="l" defTabSz="914400" rtl="0" eaLnBrk="1" latinLnBrk="0" hangingPunct="1">
                        <a:defRPr sz="1800" kern="1200">
                          <a:solidFill>
                            <a:schemeClr val="dk1"/>
                          </a:solidFill>
                          <a:latin typeface="Trebuchet MS" panose="020B0603020202020204"/>
                        </a:defRPr>
                      </a:lvl1pPr>
                      <a:lvl2pPr marL="457200" algn="l" defTabSz="914400" rtl="0" eaLnBrk="1" latinLnBrk="0" hangingPunct="1">
                        <a:defRPr sz="1800" kern="1200">
                          <a:solidFill>
                            <a:schemeClr val="dk1"/>
                          </a:solidFill>
                          <a:latin typeface="Trebuchet MS" panose="020B0603020202020204"/>
                        </a:defRPr>
                      </a:lvl2pPr>
                      <a:lvl3pPr marL="914400" algn="l" defTabSz="914400" rtl="0" eaLnBrk="1" latinLnBrk="0" hangingPunct="1">
                        <a:defRPr sz="1800" kern="1200">
                          <a:solidFill>
                            <a:schemeClr val="dk1"/>
                          </a:solidFill>
                          <a:latin typeface="Trebuchet MS" panose="020B0603020202020204"/>
                        </a:defRPr>
                      </a:lvl3pPr>
                      <a:lvl4pPr marL="1371600" algn="l" defTabSz="914400" rtl="0" eaLnBrk="1" latinLnBrk="0" hangingPunct="1">
                        <a:defRPr sz="1800" kern="1200">
                          <a:solidFill>
                            <a:schemeClr val="dk1"/>
                          </a:solidFill>
                          <a:latin typeface="Trebuchet MS" panose="020B0603020202020204"/>
                        </a:defRPr>
                      </a:lvl4pPr>
                      <a:lvl5pPr marL="1828800" algn="l" defTabSz="914400" rtl="0" eaLnBrk="1" latinLnBrk="0" hangingPunct="1">
                        <a:defRPr sz="1800" kern="1200">
                          <a:solidFill>
                            <a:schemeClr val="dk1"/>
                          </a:solidFill>
                          <a:latin typeface="Trebuchet MS" panose="020B0603020202020204"/>
                        </a:defRPr>
                      </a:lvl5pPr>
                      <a:lvl6pPr marL="2286000" algn="l" defTabSz="914400" rtl="0" eaLnBrk="1" latinLnBrk="0" hangingPunct="1">
                        <a:defRPr sz="1800" kern="1200">
                          <a:solidFill>
                            <a:schemeClr val="dk1"/>
                          </a:solidFill>
                          <a:latin typeface="Trebuchet MS" panose="020B0603020202020204"/>
                        </a:defRPr>
                      </a:lvl6pPr>
                      <a:lvl7pPr marL="2743200" algn="l" defTabSz="914400" rtl="0" eaLnBrk="1" latinLnBrk="0" hangingPunct="1">
                        <a:defRPr sz="1800" kern="1200">
                          <a:solidFill>
                            <a:schemeClr val="dk1"/>
                          </a:solidFill>
                          <a:latin typeface="Trebuchet MS" panose="020B0603020202020204"/>
                        </a:defRPr>
                      </a:lvl7pPr>
                      <a:lvl8pPr marL="3200400" algn="l" defTabSz="914400" rtl="0" eaLnBrk="1" latinLnBrk="0" hangingPunct="1">
                        <a:defRPr sz="1800" kern="1200">
                          <a:solidFill>
                            <a:schemeClr val="dk1"/>
                          </a:solidFill>
                          <a:latin typeface="Trebuchet MS" panose="020B0603020202020204"/>
                        </a:defRPr>
                      </a:lvl8pPr>
                      <a:lvl9pPr marL="3657600" algn="l" defTabSz="914400" rtl="0" eaLnBrk="1" latinLnBrk="0" hangingPunct="1">
                        <a:defRPr sz="1800" kern="1200">
                          <a:solidFill>
                            <a:schemeClr val="dk1"/>
                          </a:solidFill>
                          <a:latin typeface="Trebuchet MS" panose="020B0603020202020204"/>
                        </a:defRPr>
                      </a:lvl9pPr>
                    </a:lstStyle>
                    <a:p>
                      <a:pPr>
                        <a:lnSpc>
                          <a:spcPts val="1800"/>
                        </a:lnSpc>
                        <a:spcAft>
                          <a:spcPts val="0"/>
                        </a:spcAft>
                      </a:pPr>
                      <a:r>
                        <a:rPr lang="en-US" sz="950">
                          <a:effectLst/>
                        </a:rPr>
                        <a:t>System.IO </a:t>
                      </a:r>
                      <a:endParaRPr lang="en-CA" sz="1200">
                        <a:effectLst/>
                        <a:latin typeface="Times New Roman"/>
                        <a:ea typeface="Times New Roman"/>
                      </a:endParaRPr>
                    </a:p>
                  </a:txBody>
                  <a:tcPr marL="76200" marR="76200" marT="76200" marB="7620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90C226">
                        <a:tint val="20000"/>
                      </a:srgbClr>
                    </a:solidFill>
                  </a:tcPr>
                </a:tc>
                <a:tc>
                  <a:txBody>
                    <a:bodyPr/>
                    <a:lstStyle>
                      <a:lvl1pPr marL="0" algn="l" defTabSz="914400" rtl="0" eaLnBrk="1" latinLnBrk="0" hangingPunct="1">
                        <a:defRPr sz="1800" kern="1200">
                          <a:solidFill>
                            <a:schemeClr val="dk1"/>
                          </a:solidFill>
                          <a:latin typeface="Trebuchet MS" panose="020B0603020202020204"/>
                        </a:defRPr>
                      </a:lvl1pPr>
                      <a:lvl2pPr marL="457200" algn="l" defTabSz="914400" rtl="0" eaLnBrk="1" latinLnBrk="0" hangingPunct="1">
                        <a:defRPr sz="1800" kern="1200">
                          <a:solidFill>
                            <a:schemeClr val="dk1"/>
                          </a:solidFill>
                          <a:latin typeface="Trebuchet MS" panose="020B0603020202020204"/>
                        </a:defRPr>
                      </a:lvl2pPr>
                      <a:lvl3pPr marL="914400" algn="l" defTabSz="914400" rtl="0" eaLnBrk="1" latinLnBrk="0" hangingPunct="1">
                        <a:defRPr sz="1800" kern="1200">
                          <a:solidFill>
                            <a:schemeClr val="dk1"/>
                          </a:solidFill>
                          <a:latin typeface="Trebuchet MS" panose="020B0603020202020204"/>
                        </a:defRPr>
                      </a:lvl3pPr>
                      <a:lvl4pPr marL="1371600" algn="l" defTabSz="914400" rtl="0" eaLnBrk="1" latinLnBrk="0" hangingPunct="1">
                        <a:defRPr sz="1800" kern="1200">
                          <a:solidFill>
                            <a:schemeClr val="dk1"/>
                          </a:solidFill>
                          <a:latin typeface="Trebuchet MS" panose="020B0603020202020204"/>
                        </a:defRPr>
                      </a:lvl4pPr>
                      <a:lvl5pPr marL="1828800" algn="l" defTabSz="914400" rtl="0" eaLnBrk="1" latinLnBrk="0" hangingPunct="1">
                        <a:defRPr sz="1800" kern="1200">
                          <a:solidFill>
                            <a:schemeClr val="dk1"/>
                          </a:solidFill>
                          <a:latin typeface="Trebuchet MS" panose="020B0603020202020204"/>
                        </a:defRPr>
                      </a:lvl5pPr>
                      <a:lvl6pPr marL="2286000" algn="l" defTabSz="914400" rtl="0" eaLnBrk="1" latinLnBrk="0" hangingPunct="1">
                        <a:defRPr sz="1800" kern="1200">
                          <a:solidFill>
                            <a:schemeClr val="dk1"/>
                          </a:solidFill>
                          <a:latin typeface="Trebuchet MS" panose="020B0603020202020204"/>
                        </a:defRPr>
                      </a:lvl6pPr>
                      <a:lvl7pPr marL="2743200" algn="l" defTabSz="914400" rtl="0" eaLnBrk="1" latinLnBrk="0" hangingPunct="1">
                        <a:defRPr sz="1800" kern="1200">
                          <a:solidFill>
                            <a:schemeClr val="dk1"/>
                          </a:solidFill>
                          <a:latin typeface="Trebuchet MS" panose="020B0603020202020204"/>
                        </a:defRPr>
                      </a:lvl7pPr>
                      <a:lvl8pPr marL="3200400" algn="l" defTabSz="914400" rtl="0" eaLnBrk="1" latinLnBrk="0" hangingPunct="1">
                        <a:defRPr sz="1800" kern="1200">
                          <a:solidFill>
                            <a:schemeClr val="dk1"/>
                          </a:solidFill>
                          <a:latin typeface="Trebuchet MS" panose="020B0603020202020204"/>
                        </a:defRPr>
                      </a:lvl8pPr>
                      <a:lvl9pPr marL="3657600" algn="l" defTabSz="914400" rtl="0" eaLnBrk="1" latinLnBrk="0" hangingPunct="1">
                        <a:defRPr sz="1800" kern="1200">
                          <a:solidFill>
                            <a:schemeClr val="dk1"/>
                          </a:solidFill>
                          <a:latin typeface="Trebuchet MS" panose="020B0603020202020204"/>
                        </a:defRPr>
                      </a:lvl9pPr>
                    </a:lstStyle>
                    <a:p>
                      <a:pPr>
                        <a:lnSpc>
                          <a:spcPts val="1800"/>
                        </a:lnSpc>
                        <a:spcAft>
                          <a:spcPts val="0"/>
                        </a:spcAft>
                      </a:pPr>
                      <a:r>
                        <a:rPr lang="en-US" sz="950">
                          <a:effectLst/>
                        </a:rPr>
                        <a:t>System.Windows </a:t>
                      </a:r>
                      <a:endParaRPr lang="en-CA" sz="1200">
                        <a:effectLst/>
                        <a:latin typeface="Times New Roman"/>
                        <a:ea typeface="Times New Roman"/>
                      </a:endParaRPr>
                    </a:p>
                  </a:txBody>
                  <a:tcPr marL="76200" marR="76200" marT="76200" marB="7620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90C226">
                        <a:tint val="20000"/>
                      </a:srgbClr>
                    </a:solidFill>
                  </a:tcPr>
                </a:tc>
                <a:extLst>
                  <a:ext uri="{0D108BD9-81ED-4DB2-BD59-A6C34878D82A}">
                    <a16:rowId xmlns:a16="http://schemas.microsoft.com/office/drawing/2014/main" val="10006"/>
                  </a:ext>
                </a:extLst>
              </a:tr>
              <a:tr h="0">
                <a:tc>
                  <a:txBody>
                    <a:bodyPr/>
                    <a:lstStyle>
                      <a:lvl1pPr marL="0" algn="l" defTabSz="914400" rtl="0" eaLnBrk="1" latinLnBrk="0" hangingPunct="1">
                        <a:defRPr sz="1800" kern="1200">
                          <a:solidFill>
                            <a:schemeClr val="dk1"/>
                          </a:solidFill>
                          <a:latin typeface="Trebuchet MS" panose="020B0603020202020204"/>
                        </a:defRPr>
                      </a:lvl1pPr>
                      <a:lvl2pPr marL="457200" algn="l" defTabSz="914400" rtl="0" eaLnBrk="1" latinLnBrk="0" hangingPunct="1">
                        <a:defRPr sz="1800" kern="1200">
                          <a:solidFill>
                            <a:schemeClr val="dk1"/>
                          </a:solidFill>
                          <a:latin typeface="Trebuchet MS" panose="020B0603020202020204"/>
                        </a:defRPr>
                      </a:lvl2pPr>
                      <a:lvl3pPr marL="914400" algn="l" defTabSz="914400" rtl="0" eaLnBrk="1" latinLnBrk="0" hangingPunct="1">
                        <a:defRPr sz="1800" kern="1200">
                          <a:solidFill>
                            <a:schemeClr val="dk1"/>
                          </a:solidFill>
                          <a:latin typeface="Trebuchet MS" panose="020B0603020202020204"/>
                        </a:defRPr>
                      </a:lvl3pPr>
                      <a:lvl4pPr marL="1371600" algn="l" defTabSz="914400" rtl="0" eaLnBrk="1" latinLnBrk="0" hangingPunct="1">
                        <a:defRPr sz="1800" kern="1200">
                          <a:solidFill>
                            <a:schemeClr val="dk1"/>
                          </a:solidFill>
                          <a:latin typeface="Trebuchet MS" panose="020B0603020202020204"/>
                        </a:defRPr>
                      </a:lvl4pPr>
                      <a:lvl5pPr marL="1828800" algn="l" defTabSz="914400" rtl="0" eaLnBrk="1" latinLnBrk="0" hangingPunct="1">
                        <a:defRPr sz="1800" kern="1200">
                          <a:solidFill>
                            <a:schemeClr val="dk1"/>
                          </a:solidFill>
                          <a:latin typeface="Trebuchet MS" panose="020B0603020202020204"/>
                        </a:defRPr>
                      </a:lvl5pPr>
                      <a:lvl6pPr marL="2286000" algn="l" defTabSz="914400" rtl="0" eaLnBrk="1" latinLnBrk="0" hangingPunct="1">
                        <a:defRPr sz="1800" kern="1200">
                          <a:solidFill>
                            <a:schemeClr val="dk1"/>
                          </a:solidFill>
                          <a:latin typeface="Trebuchet MS" panose="020B0603020202020204"/>
                        </a:defRPr>
                      </a:lvl6pPr>
                      <a:lvl7pPr marL="2743200" algn="l" defTabSz="914400" rtl="0" eaLnBrk="1" latinLnBrk="0" hangingPunct="1">
                        <a:defRPr sz="1800" kern="1200">
                          <a:solidFill>
                            <a:schemeClr val="dk1"/>
                          </a:solidFill>
                          <a:latin typeface="Trebuchet MS" panose="020B0603020202020204"/>
                        </a:defRPr>
                      </a:lvl7pPr>
                      <a:lvl8pPr marL="3200400" algn="l" defTabSz="914400" rtl="0" eaLnBrk="1" latinLnBrk="0" hangingPunct="1">
                        <a:defRPr sz="1800" kern="1200">
                          <a:solidFill>
                            <a:schemeClr val="dk1"/>
                          </a:solidFill>
                          <a:latin typeface="Trebuchet MS" panose="020B0603020202020204"/>
                        </a:defRPr>
                      </a:lvl8pPr>
                      <a:lvl9pPr marL="3657600" algn="l" defTabSz="914400" rtl="0" eaLnBrk="1" latinLnBrk="0" hangingPunct="1">
                        <a:defRPr sz="1800" kern="1200">
                          <a:solidFill>
                            <a:schemeClr val="dk1"/>
                          </a:solidFill>
                          <a:latin typeface="Trebuchet MS" panose="020B0603020202020204"/>
                        </a:defRPr>
                      </a:lvl9pPr>
                    </a:lstStyle>
                    <a:p>
                      <a:pPr>
                        <a:lnSpc>
                          <a:spcPts val="1800"/>
                        </a:lnSpc>
                        <a:spcAft>
                          <a:spcPts val="0"/>
                        </a:spcAft>
                      </a:pPr>
                      <a:r>
                        <a:rPr lang="en-US" sz="950">
                          <a:effectLst/>
                        </a:rPr>
                        <a:t>System.Linq </a:t>
                      </a:r>
                      <a:endParaRPr lang="en-CA" sz="1200">
                        <a:effectLst/>
                        <a:latin typeface="Times New Roman"/>
                        <a:ea typeface="Times New Roman"/>
                      </a:endParaRPr>
                    </a:p>
                  </a:txBody>
                  <a:tcPr marL="76200" marR="76200" marT="76200" marB="7620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90C226">
                        <a:tint val="20000"/>
                      </a:srgbClr>
                    </a:solidFill>
                  </a:tcPr>
                </a:tc>
                <a:tc>
                  <a:txBody>
                    <a:bodyPr/>
                    <a:lstStyle>
                      <a:lvl1pPr marL="0" algn="l" defTabSz="914400" rtl="0" eaLnBrk="1" latinLnBrk="0" hangingPunct="1">
                        <a:defRPr sz="1800" kern="1200">
                          <a:solidFill>
                            <a:schemeClr val="dk1"/>
                          </a:solidFill>
                          <a:latin typeface="Trebuchet MS" panose="020B0603020202020204"/>
                        </a:defRPr>
                      </a:lvl1pPr>
                      <a:lvl2pPr marL="457200" algn="l" defTabSz="914400" rtl="0" eaLnBrk="1" latinLnBrk="0" hangingPunct="1">
                        <a:defRPr sz="1800" kern="1200">
                          <a:solidFill>
                            <a:schemeClr val="dk1"/>
                          </a:solidFill>
                          <a:latin typeface="Trebuchet MS" panose="020B0603020202020204"/>
                        </a:defRPr>
                      </a:lvl2pPr>
                      <a:lvl3pPr marL="914400" algn="l" defTabSz="914400" rtl="0" eaLnBrk="1" latinLnBrk="0" hangingPunct="1">
                        <a:defRPr sz="1800" kern="1200">
                          <a:solidFill>
                            <a:schemeClr val="dk1"/>
                          </a:solidFill>
                          <a:latin typeface="Trebuchet MS" panose="020B0603020202020204"/>
                        </a:defRPr>
                      </a:lvl3pPr>
                      <a:lvl4pPr marL="1371600" algn="l" defTabSz="914400" rtl="0" eaLnBrk="1" latinLnBrk="0" hangingPunct="1">
                        <a:defRPr sz="1800" kern="1200">
                          <a:solidFill>
                            <a:schemeClr val="dk1"/>
                          </a:solidFill>
                          <a:latin typeface="Trebuchet MS" panose="020B0603020202020204"/>
                        </a:defRPr>
                      </a:lvl4pPr>
                      <a:lvl5pPr marL="1828800" algn="l" defTabSz="914400" rtl="0" eaLnBrk="1" latinLnBrk="0" hangingPunct="1">
                        <a:defRPr sz="1800" kern="1200">
                          <a:solidFill>
                            <a:schemeClr val="dk1"/>
                          </a:solidFill>
                          <a:latin typeface="Trebuchet MS" panose="020B0603020202020204"/>
                        </a:defRPr>
                      </a:lvl5pPr>
                      <a:lvl6pPr marL="2286000" algn="l" defTabSz="914400" rtl="0" eaLnBrk="1" latinLnBrk="0" hangingPunct="1">
                        <a:defRPr sz="1800" kern="1200">
                          <a:solidFill>
                            <a:schemeClr val="dk1"/>
                          </a:solidFill>
                          <a:latin typeface="Trebuchet MS" panose="020B0603020202020204"/>
                        </a:defRPr>
                      </a:lvl6pPr>
                      <a:lvl7pPr marL="2743200" algn="l" defTabSz="914400" rtl="0" eaLnBrk="1" latinLnBrk="0" hangingPunct="1">
                        <a:defRPr sz="1800" kern="1200">
                          <a:solidFill>
                            <a:schemeClr val="dk1"/>
                          </a:solidFill>
                          <a:latin typeface="Trebuchet MS" panose="020B0603020202020204"/>
                        </a:defRPr>
                      </a:lvl7pPr>
                      <a:lvl8pPr marL="3200400" algn="l" defTabSz="914400" rtl="0" eaLnBrk="1" latinLnBrk="0" hangingPunct="1">
                        <a:defRPr sz="1800" kern="1200">
                          <a:solidFill>
                            <a:schemeClr val="dk1"/>
                          </a:solidFill>
                          <a:latin typeface="Trebuchet MS" panose="020B0603020202020204"/>
                        </a:defRPr>
                      </a:lvl8pPr>
                      <a:lvl9pPr marL="3657600" algn="l" defTabSz="914400" rtl="0" eaLnBrk="1" latinLnBrk="0" hangingPunct="1">
                        <a:defRPr sz="1800" kern="1200">
                          <a:solidFill>
                            <a:schemeClr val="dk1"/>
                          </a:solidFill>
                          <a:latin typeface="Trebuchet MS" panose="020B0603020202020204"/>
                        </a:defRPr>
                      </a:lvl9pPr>
                    </a:lstStyle>
                    <a:p>
                      <a:pPr>
                        <a:lnSpc>
                          <a:spcPts val="1800"/>
                        </a:lnSpc>
                        <a:spcAft>
                          <a:spcPts val="0"/>
                        </a:spcAft>
                      </a:pPr>
                      <a:r>
                        <a:rPr lang="en-US" sz="950">
                          <a:effectLst/>
                        </a:rPr>
                        <a:t>System.Workflow.* </a:t>
                      </a:r>
                      <a:endParaRPr lang="en-CA" sz="1200">
                        <a:effectLst/>
                        <a:latin typeface="Times New Roman"/>
                        <a:ea typeface="Times New Roman"/>
                      </a:endParaRPr>
                    </a:p>
                  </a:txBody>
                  <a:tcPr marL="76200" marR="76200" marT="76200" marB="7620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90C226">
                        <a:tint val="20000"/>
                      </a:srgbClr>
                    </a:solidFill>
                  </a:tcPr>
                </a:tc>
                <a:extLst>
                  <a:ext uri="{0D108BD9-81ED-4DB2-BD59-A6C34878D82A}">
                    <a16:rowId xmlns:a16="http://schemas.microsoft.com/office/drawing/2014/main" val="10007"/>
                  </a:ext>
                </a:extLst>
              </a:tr>
              <a:tr h="0">
                <a:tc>
                  <a:txBody>
                    <a:bodyPr/>
                    <a:lstStyle>
                      <a:lvl1pPr marL="0" algn="l" defTabSz="914400" rtl="0" eaLnBrk="1" latinLnBrk="0" hangingPunct="1">
                        <a:defRPr sz="1800" kern="1200">
                          <a:solidFill>
                            <a:schemeClr val="dk1"/>
                          </a:solidFill>
                          <a:latin typeface="Trebuchet MS" panose="020B0603020202020204"/>
                        </a:defRPr>
                      </a:lvl1pPr>
                      <a:lvl2pPr marL="457200" algn="l" defTabSz="914400" rtl="0" eaLnBrk="1" latinLnBrk="0" hangingPunct="1">
                        <a:defRPr sz="1800" kern="1200">
                          <a:solidFill>
                            <a:schemeClr val="dk1"/>
                          </a:solidFill>
                          <a:latin typeface="Trebuchet MS" panose="020B0603020202020204"/>
                        </a:defRPr>
                      </a:lvl2pPr>
                      <a:lvl3pPr marL="914400" algn="l" defTabSz="914400" rtl="0" eaLnBrk="1" latinLnBrk="0" hangingPunct="1">
                        <a:defRPr sz="1800" kern="1200">
                          <a:solidFill>
                            <a:schemeClr val="dk1"/>
                          </a:solidFill>
                          <a:latin typeface="Trebuchet MS" panose="020B0603020202020204"/>
                        </a:defRPr>
                      </a:lvl3pPr>
                      <a:lvl4pPr marL="1371600" algn="l" defTabSz="914400" rtl="0" eaLnBrk="1" latinLnBrk="0" hangingPunct="1">
                        <a:defRPr sz="1800" kern="1200">
                          <a:solidFill>
                            <a:schemeClr val="dk1"/>
                          </a:solidFill>
                          <a:latin typeface="Trebuchet MS" panose="020B0603020202020204"/>
                        </a:defRPr>
                      </a:lvl4pPr>
                      <a:lvl5pPr marL="1828800" algn="l" defTabSz="914400" rtl="0" eaLnBrk="1" latinLnBrk="0" hangingPunct="1">
                        <a:defRPr sz="1800" kern="1200">
                          <a:solidFill>
                            <a:schemeClr val="dk1"/>
                          </a:solidFill>
                          <a:latin typeface="Trebuchet MS" panose="020B0603020202020204"/>
                        </a:defRPr>
                      </a:lvl5pPr>
                      <a:lvl6pPr marL="2286000" algn="l" defTabSz="914400" rtl="0" eaLnBrk="1" latinLnBrk="0" hangingPunct="1">
                        <a:defRPr sz="1800" kern="1200">
                          <a:solidFill>
                            <a:schemeClr val="dk1"/>
                          </a:solidFill>
                          <a:latin typeface="Trebuchet MS" panose="020B0603020202020204"/>
                        </a:defRPr>
                      </a:lvl6pPr>
                      <a:lvl7pPr marL="2743200" algn="l" defTabSz="914400" rtl="0" eaLnBrk="1" latinLnBrk="0" hangingPunct="1">
                        <a:defRPr sz="1800" kern="1200">
                          <a:solidFill>
                            <a:schemeClr val="dk1"/>
                          </a:solidFill>
                          <a:latin typeface="Trebuchet MS" panose="020B0603020202020204"/>
                        </a:defRPr>
                      </a:lvl7pPr>
                      <a:lvl8pPr marL="3200400" algn="l" defTabSz="914400" rtl="0" eaLnBrk="1" latinLnBrk="0" hangingPunct="1">
                        <a:defRPr sz="1800" kern="1200">
                          <a:solidFill>
                            <a:schemeClr val="dk1"/>
                          </a:solidFill>
                          <a:latin typeface="Trebuchet MS" panose="020B0603020202020204"/>
                        </a:defRPr>
                      </a:lvl8pPr>
                      <a:lvl9pPr marL="3657600" algn="l" defTabSz="914400" rtl="0" eaLnBrk="1" latinLnBrk="0" hangingPunct="1">
                        <a:defRPr sz="1800" kern="1200">
                          <a:solidFill>
                            <a:schemeClr val="dk1"/>
                          </a:solidFill>
                          <a:latin typeface="Trebuchet MS" panose="020B0603020202020204"/>
                        </a:defRPr>
                      </a:lvl9pPr>
                    </a:lstStyle>
                    <a:p>
                      <a:pPr>
                        <a:lnSpc>
                          <a:spcPts val="1800"/>
                        </a:lnSpc>
                        <a:spcAft>
                          <a:spcPts val="0"/>
                        </a:spcAft>
                      </a:pPr>
                      <a:r>
                        <a:rPr lang="en-US" sz="950">
                          <a:effectLst/>
                        </a:rPr>
                        <a:t>System.Net </a:t>
                      </a:r>
                      <a:endParaRPr lang="en-CA" sz="1200">
                        <a:effectLst/>
                        <a:latin typeface="Times New Roman"/>
                        <a:ea typeface="Times New Roman"/>
                      </a:endParaRPr>
                    </a:p>
                  </a:txBody>
                  <a:tcPr marL="76200" marR="76200" marT="76200" marB="7620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90C226">
                        <a:tint val="20000"/>
                      </a:srgbClr>
                    </a:solidFill>
                  </a:tcPr>
                </a:tc>
                <a:tc>
                  <a:txBody>
                    <a:bodyPr/>
                    <a:lstStyle>
                      <a:lvl1pPr marL="0" algn="l" defTabSz="914400" rtl="0" eaLnBrk="1" latinLnBrk="0" hangingPunct="1">
                        <a:defRPr sz="1800" kern="1200">
                          <a:solidFill>
                            <a:schemeClr val="dk1"/>
                          </a:solidFill>
                          <a:latin typeface="Trebuchet MS" panose="020B0603020202020204"/>
                        </a:defRPr>
                      </a:lvl1pPr>
                      <a:lvl2pPr marL="457200" algn="l" defTabSz="914400" rtl="0" eaLnBrk="1" latinLnBrk="0" hangingPunct="1">
                        <a:defRPr sz="1800" kern="1200">
                          <a:solidFill>
                            <a:schemeClr val="dk1"/>
                          </a:solidFill>
                          <a:latin typeface="Trebuchet MS" panose="020B0603020202020204"/>
                        </a:defRPr>
                      </a:lvl2pPr>
                      <a:lvl3pPr marL="914400" algn="l" defTabSz="914400" rtl="0" eaLnBrk="1" latinLnBrk="0" hangingPunct="1">
                        <a:defRPr sz="1800" kern="1200">
                          <a:solidFill>
                            <a:schemeClr val="dk1"/>
                          </a:solidFill>
                          <a:latin typeface="Trebuchet MS" panose="020B0603020202020204"/>
                        </a:defRPr>
                      </a:lvl3pPr>
                      <a:lvl4pPr marL="1371600" algn="l" defTabSz="914400" rtl="0" eaLnBrk="1" latinLnBrk="0" hangingPunct="1">
                        <a:defRPr sz="1800" kern="1200">
                          <a:solidFill>
                            <a:schemeClr val="dk1"/>
                          </a:solidFill>
                          <a:latin typeface="Trebuchet MS" panose="020B0603020202020204"/>
                        </a:defRPr>
                      </a:lvl4pPr>
                      <a:lvl5pPr marL="1828800" algn="l" defTabSz="914400" rtl="0" eaLnBrk="1" latinLnBrk="0" hangingPunct="1">
                        <a:defRPr sz="1800" kern="1200">
                          <a:solidFill>
                            <a:schemeClr val="dk1"/>
                          </a:solidFill>
                          <a:latin typeface="Trebuchet MS" panose="020B0603020202020204"/>
                        </a:defRPr>
                      </a:lvl5pPr>
                      <a:lvl6pPr marL="2286000" algn="l" defTabSz="914400" rtl="0" eaLnBrk="1" latinLnBrk="0" hangingPunct="1">
                        <a:defRPr sz="1800" kern="1200">
                          <a:solidFill>
                            <a:schemeClr val="dk1"/>
                          </a:solidFill>
                          <a:latin typeface="Trebuchet MS" panose="020B0603020202020204"/>
                        </a:defRPr>
                      </a:lvl6pPr>
                      <a:lvl7pPr marL="2743200" algn="l" defTabSz="914400" rtl="0" eaLnBrk="1" latinLnBrk="0" hangingPunct="1">
                        <a:defRPr sz="1800" kern="1200">
                          <a:solidFill>
                            <a:schemeClr val="dk1"/>
                          </a:solidFill>
                          <a:latin typeface="Trebuchet MS" panose="020B0603020202020204"/>
                        </a:defRPr>
                      </a:lvl7pPr>
                      <a:lvl8pPr marL="3200400" algn="l" defTabSz="914400" rtl="0" eaLnBrk="1" latinLnBrk="0" hangingPunct="1">
                        <a:defRPr sz="1800" kern="1200">
                          <a:solidFill>
                            <a:schemeClr val="dk1"/>
                          </a:solidFill>
                          <a:latin typeface="Trebuchet MS" panose="020B0603020202020204"/>
                        </a:defRPr>
                      </a:lvl8pPr>
                      <a:lvl9pPr marL="3657600" algn="l" defTabSz="914400" rtl="0" eaLnBrk="1" latinLnBrk="0" hangingPunct="1">
                        <a:defRPr sz="1800" kern="1200">
                          <a:solidFill>
                            <a:schemeClr val="dk1"/>
                          </a:solidFill>
                          <a:latin typeface="Trebuchet MS" panose="020B0603020202020204"/>
                        </a:defRPr>
                      </a:lvl9pPr>
                    </a:lstStyle>
                    <a:p>
                      <a:pPr>
                        <a:lnSpc>
                          <a:spcPts val="1800"/>
                        </a:lnSpc>
                        <a:spcAft>
                          <a:spcPts val="0"/>
                        </a:spcAft>
                      </a:pPr>
                      <a:r>
                        <a:rPr lang="en-US" sz="950" dirty="0">
                          <a:effectLst/>
                        </a:rPr>
                        <a:t>System.Xml </a:t>
                      </a:r>
                      <a:endParaRPr lang="en-CA" sz="1200" dirty="0">
                        <a:effectLst/>
                        <a:latin typeface="Times New Roman"/>
                        <a:ea typeface="Times New Roman"/>
                      </a:endParaRPr>
                    </a:p>
                  </a:txBody>
                  <a:tcPr marL="76200" marR="76200" marT="76200" marB="7620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90C226">
                        <a:tint val="20000"/>
                      </a:srgbClr>
                    </a:solidFil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420837152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008321C-B860-495A-81AA-FA7C41028A39}"/>
              </a:ext>
            </a:extLst>
          </p:cNvPr>
          <p:cNvSpPr txBox="1"/>
          <p:nvPr/>
        </p:nvSpPr>
        <p:spPr>
          <a:xfrm>
            <a:off x="490330" y="1585654"/>
            <a:ext cx="8216348" cy="2246769"/>
          </a:xfrm>
          <a:prstGeom prst="rect">
            <a:avLst/>
          </a:prstGeom>
          <a:noFill/>
        </p:spPr>
        <p:txBody>
          <a:bodyPr wrap="square">
            <a:spAutoFit/>
          </a:bodyPr>
          <a:lstStyle/>
          <a:p>
            <a:pPr algn="just"/>
            <a:r>
              <a:rPr lang="en-US" sz="2000" b="0" i="0" dirty="0">
                <a:solidFill>
                  <a:srgbClr val="202122"/>
                </a:solidFill>
                <a:effectLst/>
                <a:latin typeface="Arial" panose="020B0604020202020204" pitchFamily="34" charset="0"/>
              </a:rPr>
              <a:t>In </a:t>
            </a:r>
            <a:r>
              <a:rPr lang="en-US" sz="2000" b="0" i="0" u="none" strike="noStrike" dirty="0">
                <a:solidFill>
                  <a:srgbClr val="0B0080"/>
                </a:solidFill>
                <a:effectLst/>
                <a:latin typeface="Arial" panose="020B0604020202020204" pitchFamily="34" charset="0"/>
                <a:hlinkClick r:id="rId2" tooltip="Computer programming"/>
              </a:rPr>
              <a:t>computer programming</a:t>
            </a:r>
            <a:r>
              <a:rPr lang="en-US" sz="2000" b="0" i="0" dirty="0">
                <a:solidFill>
                  <a:srgbClr val="202122"/>
                </a:solidFill>
                <a:effectLst/>
                <a:latin typeface="Arial" panose="020B0604020202020204" pitchFamily="34" charset="0"/>
              </a:rPr>
              <a:t>, a </a:t>
            </a:r>
            <a:r>
              <a:rPr lang="en-US" sz="2000" b="1" i="0" dirty="0">
                <a:solidFill>
                  <a:srgbClr val="202122"/>
                </a:solidFill>
                <a:effectLst/>
                <a:latin typeface="Arial" panose="020B0604020202020204" pitchFamily="34" charset="0"/>
              </a:rPr>
              <a:t>software framework</a:t>
            </a:r>
            <a:r>
              <a:rPr lang="en-US" sz="2000" b="0" i="0" dirty="0">
                <a:solidFill>
                  <a:srgbClr val="202122"/>
                </a:solidFill>
                <a:effectLst/>
                <a:latin typeface="Arial" panose="020B0604020202020204" pitchFamily="34" charset="0"/>
              </a:rPr>
              <a:t> is an </a:t>
            </a:r>
            <a:r>
              <a:rPr lang="en-US" sz="2000" b="0" i="0" u="none" strike="noStrike" dirty="0">
                <a:solidFill>
                  <a:srgbClr val="0B0080"/>
                </a:solidFill>
                <a:effectLst/>
                <a:latin typeface="Arial" panose="020B0604020202020204" pitchFamily="34" charset="0"/>
                <a:hlinkClick r:id="rId3" tooltip="Abstraction (computer science)"/>
              </a:rPr>
              <a:t>abstraction</a:t>
            </a:r>
            <a:r>
              <a:rPr lang="en-US" sz="2000" b="0" i="0" dirty="0">
                <a:solidFill>
                  <a:srgbClr val="202122"/>
                </a:solidFill>
                <a:effectLst/>
                <a:latin typeface="Arial" panose="020B0604020202020204" pitchFamily="34" charset="0"/>
              </a:rPr>
              <a:t> in which </a:t>
            </a:r>
            <a:r>
              <a:rPr lang="en-US" sz="2000" b="0" i="0" u="none" strike="noStrike" dirty="0">
                <a:solidFill>
                  <a:srgbClr val="0B0080"/>
                </a:solidFill>
                <a:effectLst/>
                <a:latin typeface="Arial" panose="020B0604020202020204" pitchFamily="34" charset="0"/>
                <a:hlinkClick r:id="rId4" tooltip="Software"/>
              </a:rPr>
              <a:t>software</a:t>
            </a:r>
            <a:r>
              <a:rPr lang="en-US" sz="2000" b="0" i="0" dirty="0">
                <a:solidFill>
                  <a:srgbClr val="202122"/>
                </a:solidFill>
                <a:effectLst/>
                <a:latin typeface="Arial" panose="020B0604020202020204" pitchFamily="34" charset="0"/>
              </a:rPr>
              <a:t> providing generic functionality can be selectively changed by additional user-written code, thus providing application-specific software. It provides a standard way to build and deploy applications and is a universal, reusable </a:t>
            </a:r>
            <a:r>
              <a:rPr lang="en-US" sz="2000" b="0" i="0" u="none" strike="noStrike" dirty="0">
                <a:solidFill>
                  <a:srgbClr val="0B0080"/>
                </a:solidFill>
                <a:effectLst/>
                <a:latin typeface="Arial" panose="020B0604020202020204" pitchFamily="34" charset="0"/>
                <a:hlinkClick r:id="rId5" tooltip="Software environment (disambiguation)"/>
              </a:rPr>
              <a:t>software environment</a:t>
            </a:r>
            <a:r>
              <a:rPr lang="en-US" sz="2000" b="0" i="0" dirty="0">
                <a:solidFill>
                  <a:srgbClr val="202122"/>
                </a:solidFill>
                <a:effectLst/>
                <a:latin typeface="Arial" panose="020B0604020202020204" pitchFamily="34" charset="0"/>
              </a:rPr>
              <a:t> that provides particular functionality as part of a larger </a:t>
            </a:r>
            <a:r>
              <a:rPr lang="en-US" sz="2000" b="0" i="0" u="none" strike="noStrike" dirty="0">
                <a:solidFill>
                  <a:srgbClr val="0B0080"/>
                </a:solidFill>
                <a:effectLst/>
                <a:latin typeface="Arial" panose="020B0604020202020204" pitchFamily="34" charset="0"/>
                <a:hlinkClick r:id="rId6" tooltip="Software platform"/>
              </a:rPr>
              <a:t>software platform</a:t>
            </a:r>
            <a:r>
              <a:rPr lang="en-US" sz="2000" b="0" i="0" dirty="0">
                <a:solidFill>
                  <a:srgbClr val="202122"/>
                </a:solidFill>
                <a:effectLst/>
                <a:latin typeface="Arial" panose="020B0604020202020204" pitchFamily="34" charset="0"/>
              </a:rPr>
              <a:t> to facilitate development of </a:t>
            </a:r>
            <a:r>
              <a:rPr lang="en-US" sz="2000" b="0" i="0" u="none" strike="noStrike" dirty="0">
                <a:solidFill>
                  <a:srgbClr val="0B0080"/>
                </a:solidFill>
                <a:effectLst/>
                <a:latin typeface="Arial" panose="020B0604020202020204" pitchFamily="34" charset="0"/>
                <a:hlinkClick r:id="rId7" tooltip="Software application"/>
              </a:rPr>
              <a:t>software applications</a:t>
            </a:r>
            <a:r>
              <a:rPr lang="en-US" sz="2000" b="0" i="0" dirty="0">
                <a:solidFill>
                  <a:srgbClr val="202122"/>
                </a:solidFill>
                <a:effectLst/>
                <a:latin typeface="Arial" panose="020B0604020202020204" pitchFamily="34" charset="0"/>
              </a:rPr>
              <a:t>, products and solutions.</a:t>
            </a:r>
            <a:endParaRPr lang="en-US" sz="2000" dirty="0"/>
          </a:p>
        </p:txBody>
      </p:sp>
      <p:sp>
        <p:nvSpPr>
          <p:cNvPr id="6" name="Subtitle 2">
            <a:extLst>
              <a:ext uri="{FF2B5EF4-FFF2-40B4-BE49-F238E27FC236}">
                <a16:creationId xmlns:a16="http://schemas.microsoft.com/office/drawing/2014/main" id="{C04502F3-F372-4B96-9640-3F16027E6B11}"/>
              </a:ext>
            </a:extLst>
          </p:cNvPr>
          <p:cNvSpPr txBox="1">
            <a:spLocks/>
          </p:cNvSpPr>
          <p:nvPr/>
        </p:nvSpPr>
        <p:spPr>
          <a:xfrm>
            <a:off x="490330" y="731162"/>
            <a:ext cx="4492487" cy="474786"/>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b="1" dirty="0">
                <a:solidFill>
                  <a:schemeClr val="tx1"/>
                </a:solidFill>
              </a:rPr>
              <a:t>According to Wiki…</a:t>
            </a:r>
          </a:p>
        </p:txBody>
      </p:sp>
    </p:spTree>
    <p:extLst>
      <p:ext uri="{BB962C8B-B14F-4D97-AF65-F5344CB8AC3E}">
        <p14:creationId xmlns:p14="http://schemas.microsoft.com/office/powerpoint/2010/main" val="253146330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600" b="1" dirty="0"/>
              <a:t>Introduction to </a:t>
            </a:r>
            <a:r>
              <a:rPr lang="en-US" sz="3600" b="1" dirty="0" err="1"/>
              <a:t>.Net</a:t>
            </a:r>
            <a:r>
              <a:rPr lang="en-US" sz="3600" b="1" dirty="0"/>
              <a:t> Framework</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What is .NET Framework?</a:t>
            </a:r>
            <a:endParaRPr lang="en-FI" dirty="0"/>
          </a:p>
        </p:txBody>
      </p:sp>
      <p:sp>
        <p:nvSpPr>
          <p:cNvPr id="6" name="TextBox 5">
            <a:extLst>
              <a:ext uri="{FF2B5EF4-FFF2-40B4-BE49-F238E27FC236}">
                <a16:creationId xmlns:a16="http://schemas.microsoft.com/office/drawing/2014/main" id="{37C26D19-85DA-834B-9600-C9820C508897}"/>
              </a:ext>
            </a:extLst>
          </p:cNvPr>
          <p:cNvSpPr txBox="1"/>
          <p:nvPr/>
        </p:nvSpPr>
        <p:spPr>
          <a:xfrm>
            <a:off x="476205" y="2435896"/>
            <a:ext cx="8190717" cy="4339650"/>
          </a:xfrm>
          <a:prstGeom prst="rect">
            <a:avLst/>
          </a:prstGeom>
          <a:noFill/>
        </p:spPr>
        <p:txBody>
          <a:bodyPr wrap="square" rtlCol="0">
            <a:spAutoFit/>
          </a:bodyPr>
          <a:lstStyle/>
          <a:p>
            <a:pPr algn="just"/>
            <a:r>
              <a:rPr lang="en-US" sz="2400" dirty="0"/>
              <a:t>.NET is a platform for the developers made up of tools, programming languages and libraries. The framework is a complete environment that allows developers to develop, run and deploy applications such as:</a:t>
            </a:r>
          </a:p>
          <a:p>
            <a:pPr marL="742950" lvl="1" indent="-285750">
              <a:buFont typeface="Arial" panose="020B0604020202020204" pitchFamily="34" charset="0"/>
              <a:buChar char="•"/>
            </a:pPr>
            <a:r>
              <a:rPr lang="en-US" sz="2400" dirty="0"/>
              <a:t>Console applications.</a:t>
            </a:r>
          </a:p>
          <a:p>
            <a:pPr marL="742950" lvl="1" indent="-285750">
              <a:buFont typeface="Arial" panose="020B0604020202020204" pitchFamily="34" charset="0"/>
              <a:buChar char="•"/>
            </a:pPr>
            <a:r>
              <a:rPr lang="en-US" sz="2400" dirty="0"/>
              <a:t>Windows Forms applications.</a:t>
            </a:r>
          </a:p>
          <a:p>
            <a:pPr marL="742950" lvl="1" indent="-285750">
              <a:buFont typeface="Arial" panose="020B0604020202020204" pitchFamily="34" charset="0"/>
              <a:buChar char="•"/>
            </a:pPr>
            <a:r>
              <a:rPr lang="en-US" sz="2400" dirty="0"/>
              <a:t>Windows Presentation Foundation (WPF) applications.</a:t>
            </a:r>
          </a:p>
          <a:p>
            <a:pPr marL="742950" lvl="1" indent="-285750">
              <a:buFont typeface="Arial" panose="020B0604020202020204" pitchFamily="34" charset="0"/>
              <a:buChar char="•"/>
            </a:pPr>
            <a:r>
              <a:rPr lang="en-US" sz="2400" dirty="0"/>
              <a:t>Web applications (ASP.NET applications).</a:t>
            </a:r>
          </a:p>
          <a:p>
            <a:pPr marL="742950" lvl="1" indent="-285750">
              <a:buFont typeface="Arial" panose="020B0604020202020204" pitchFamily="34" charset="0"/>
              <a:buChar char="•"/>
            </a:pPr>
            <a:r>
              <a:rPr lang="en-US" sz="2400" dirty="0"/>
              <a:t>Web services.</a:t>
            </a:r>
          </a:p>
          <a:p>
            <a:pPr marL="742950" lvl="1" indent="-285750">
              <a:buFont typeface="Arial" panose="020B0604020202020204" pitchFamily="34" charset="0"/>
              <a:buChar char="•"/>
            </a:pPr>
            <a:r>
              <a:rPr lang="en-US" sz="2400" dirty="0"/>
              <a:t>Windows services and some more.</a:t>
            </a:r>
          </a:p>
          <a:p>
            <a:endParaRPr lang="en-US" dirty="0"/>
          </a:p>
          <a:p>
            <a:endParaRPr lang="en-FI" dirty="0"/>
          </a:p>
        </p:txBody>
      </p:sp>
    </p:spTree>
    <p:extLst>
      <p:ext uri="{BB962C8B-B14F-4D97-AF65-F5344CB8AC3E}">
        <p14:creationId xmlns:p14="http://schemas.microsoft.com/office/powerpoint/2010/main" val="49723836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a:extLst>
              <a:ext uri="{FF2B5EF4-FFF2-40B4-BE49-F238E27FC236}">
                <a16:creationId xmlns:a16="http://schemas.microsoft.com/office/drawing/2014/main" id="{3B2BFB79-7007-4466-A738-6D2EF3668C99}"/>
              </a:ext>
            </a:extLst>
          </p:cNvPr>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The main components of .NET Framework</a:t>
            </a:r>
          </a:p>
        </p:txBody>
      </p:sp>
      <p:sp>
        <p:nvSpPr>
          <p:cNvPr id="6" name="TextBox 5">
            <a:extLst>
              <a:ext uri="{FF2B5EF4-FFF2-40B4-BE49-F238E27FC236}">
                <a16:creationId xmlns:a16="http://schemas.microsoft.com/office/drawing/2014/main" id="{426E8781-B750-4EFF-9023-769E20B6F732}"/>
              </a:ext>
            </a:extLst>
          </p:cNvPr>
          <p:cNvSpPr txBox="1"/>
          <p:nvPr/>
        </p:nvSpPr>
        <p:spPr>
          <a:xfrm>
            <a:off x="1066986" y="1795817"/>
            <a:ext cx="6102440" cy="4154984"/>
          </a:xfrm>
          <a:prstGeom prst="rect">
            <a:avLst/>
          </a:prstGeom>
          <a:noFill/>
        </p:spPr>
        <p:txBody>
          <a:bodyPr wrap="square" rtlCol="0">
            <a:spAutoFit/>
          </a:bodyPr>
          <a:lstStyle/>
          <a:p>
            <a:pPr marL="285750" indent="-285750">
              <a:buFont typeface="Arial" panose="020B0604020202020204" pitchFamily="34" charset="0"/>
              <a:buChar char="•"/>
            </a:pPr>
            <a:r>
              <a:rPr lang="en-US" sz="2400"/>
              <a:t>.</a:t>
            </a:r>
            <a:r>
              <a:rPr lang="en-US" sz="2400" dirty="0"/>
              <a:t>NET Framework Class Library </a:t>
            </a:r>
          </a:p>
          <a:p>
            <a:pPr marL="285750" indent="-285750">
              <a:buFont typeface="Arial" panose="020B0604020202020204" pitchFamily="34" charset="0"/>
              <a:buChar char="•"/>
            </a:pPr>
            <a:r>
              <a:rPr lang="en-US" sz="2400" dirty="0"/>
              <a:t>Common Language Runtime </a:t>
            </a:r>
          </a:p>
          <a:p>
            <a:pPr marL="285750" indent="-285750">
              <a:buFont typeface="Arial" panose="020B0604020202020204" pitchFamily="34" charset="0"/>
              <a:buChar char="•"/>
            </a:pPr>
            <a:r>
              <a:rPr lang="en-US" sz="2400" dirty="0"/>
              <a:t>Dynamic Language Runtimes (DLR) </a:t>
            </a:r>
          </a:p>
          <a:p>
            <a:pPr marL="285750" indent="-285750">
              <a:buFont typeface="Arial" panose="020B0604020202020204" pitchFamily="34" charset="0"/>
              <a:buChar char="•"/>
            </a:pPr>
            <a:r>
              <a:rPr lang="en-US" sz="2400" dirty="0"/>
              <a:t>Application Domains </a:t>
            </a:r>
          </a:p>
          <a:p>
            <a:pPr marL="285750" indent="-285750">
              <a:buFont typeface="Arial" panose="020B0604020202020204" pitchFamily="34" charset="0"/>
              <a:buChar char="•"/>
            </a:pPr>
            <a:r>
              <a:rPr lang="en-US" sz="2400" dirty="0"/>
              <a:t>Runtime Host </a:t>
            </a:r>
          </a:p>
          <a:p>
            <a:pPr marL="285750" indent="-285750">
              <a:buFont typeface="Arial" panose="020B0604020202020204" pitchFamily="34" charset="0"/>
              <a:buChar char="•"/>
            </a:pPr>
            <a:r>
              <a:rPr lang="en-US" sz="2400" dirty="0"/>
              <a:t>Common Type System </a:t>
            </a:r>
          </a:p>
          <a:p>
            <a:pPr marL="285750" indent="-285750">
              <a:buFont typeface="Arial" panose="020B0604020202020204" pitchFamily="34" charset="0"/>
              <a:buChar char="•"/>
            </a:pPr>
            <a:r>
              <a:rPr lang="en-US" sz="2400" dirty="0"/>
              <a:t>Metadata and Self-Describing Components </a:t>
            </a:r>
          </a:p>
          <a:p>
            <a:pPr marL="285750" indent="-285750">
              <a:buFont typeface="Arial" panose="020B0604020202020204" pitchFamily="34" charset="0"/>
              <a:buChar char="•"/>
            </a:pPr>
            <a:r>
              <a:rPr lang="en-US" sz="2400" dirty="0"/>
              <a:t>Cross-Language Interoperability </a:t>
            </a:r>
          </a:p>
          <a:p>
            <a:pPr marL="285750" indent="-285750">
              <a:buFont typeface="Arial" panose="020B0604020202020204" pitchFamily="34" charset="0"/>
              <a:buChar char="•"/>
            </a:pPr>
            <a:r>
              <a:rPr lang="en-US" sz="2400" dirty="0"/>
              <a:t>.NET Framework Security </a:t>
            </a:r>
          </a:p>
          <a:p>
            <a:pPr marL="285750" indent="-285750">
              <a:buFont typeface="Arial" panose="020B0604020202020204" pitchFamily="34" charset="0"/>
              <a:buChar char="•"/>
            </a:pPr>
            <a:r>
              <a:rPr lang="en-US" sz="2400" dirty="0"/>
              <a:t>Profiling </a:t>
            </a:r>
          </a:p>
          <a:p>
            <a:pPr marL="285750" indent="-285750">
              <a:buFont typeface="Arial" panose="020B0604020202020204" pitchFamily="34" charset="0"/>
              <a:buChar char="•"/>
            </a:pPr>
            <a:r>
              <a:rPr lang="en-US" sz="2400" dirty="0"/>
              <a:t>Side-by-Side Execution </a:t>
            </a:r>
            <a:endParaRPr lang="en-FI" sz="2400" dirty="0"/>
          </a:p>
        </p:txBody>
      </p:sp>
    </p:spTree>
    <p:extLst>
      <p:ext uri="{BB962C8B-B14F-4D97-AF65-F5344CB8AC3E}">
        <p14:creationId xmlns:p14="http://schemas.microsoft.com/office/powerpoint/2010/main" val="243453426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0B55E5C5-9171-4352-8B94-12AB41FBCE72}"/>
              </a:ext>
            </a:extLst>
          </p:cNvPr>
          <p:cNvSpPr txBox="1">
            <a:spLocks/>
          </p:cNvSpPr>
          <p:nvPr/>
        </p:nvSpPr>
        <p:spPr>
          <a:xfrm>
            <a:off x="450056" y="890181"/>
            <a:ext cx="8229600" cy="942952"/>
          </a:xfrm>
          <a:prstGeom prst="rect">
            <a:avLst/>
          </a:prstGeom>
        </p:spPr>
        <p:txBody>
          <a:bodyPr vert="horz" lIns="91440" tIns="45720" rIns="91440" bIns="45720" rtlCol="0" anchor="t">
            <a:normAutofit fontScale="90000" lnSpcReduction="2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sz="3600" b="0" i="0" u="none" strike="noStrike" kern="1200" cap="none" spc="0" normalizeH="0" baseline="0" noProof="0">
                <a:ln>
                  <a:noFill/>
                </a:ln>
                <a:solidFill>
                  <a:srgbClr val="90C226"/>
                </a:solidFill>
                <a:effectLst/>
                <a:uLnTx/>
                <a:uFillTx/>
                <a:latin typeface="Trebuchet MS" panose="020B0603020202020204"/>
                <a:ea typeface="+mj-ea"/>
                <a:cs typeface="+mj-cs"/>
              </a:rPr>
              <a:t>A Tiny Bit of History</a:t>
            </a:r>
            <a:br>
              <a:rPr kumimoji="0" lang="en-CA" sz="3600" b="0" i="0" u="none" strike="noStrike" kern="1200" cap="none" spc="0" normalizeH="0" baseline="0" noProof="0">
                <a:ln>
                  <a:noFill/>
                </a:ln>
                <a:solidFill>
                  <a:srgbClr val="90C226"/>
                </a:solidFill>
                <a:effectLst/>
                <a:uLnTx/>
                <a:uFillTx/>
                <a:latin typeface="Trebuchet MS" panose="020B0603020202020204"/>
                <a:ea typeface="+mj-ea"/>
                <a:cs typeface="+mj-cs"/>
              </a:rPr>
            </a:br>
            <a:endParaRPr kumimoji="0" lang="en-CA" sz="3600" b="0" i="0" u="none" strike="noStrike" kern="1200" cap="none" spc="0" normalizeH="0" baseline="0" noProof="0" dirty="0">
              <a:ln>
                <a:noFill/>
              </a:ln>
              <a:solidFill>
                <a:srgbClr val="90C226"/>
              </a:solidFill>
              <a:effectLst/>
              <a:uLnTx/>
              <a:uFillTx/>
              <a:latin typeface="Trebuchet MS" panose="020B0603020202020204"/>
              <a:ea typeface="+mj-ea"/>
              <a:cs typeface="+mj-cs"/>
            </a:endParaRPr>
          </a:p>
        </p:txBody>
      </p:sp>
      <p:sp>
        <p:nvSpPr>
          <p:cNvPr id="9" name="Text Placeholder 2">
            <a:extLst>
              <a:ext uri="{FF2B5EF4-FFF2-40B4-BE49-F238E27FC236}">
                <a16:creationId xmlns:a16="http://schemas.microsoft.com/office/drawing/2014/main" id="{C0F02F86-ECDD-4294-B7F5-62B128834342}"/>
              </a:ext>
            </a:extLst>
          </p:cNvPr>
          <p:cNvSpPr txBox="1">
            <a:spLocks/>
          </p:cNvSpPr>
          <p:nvPr/>
        </p:nvSpPr>
        <p:spPr>
          <a:xfrm>
            <a:off x="457200" y="1833133"/>
            <a:ext cx="8215312" cy="506252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24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342900" marR="0" lvl="0" indent="-342900" algn="l" defTabSz="457200" rtl="0" eaLnBrk="1" fontAlgn="auto" latinLnBrk="0" hangingPunct="1">
              <a:lnSpc>
                <a:spcPct val="100000"/>
              </a:lnSpc>
              <a:spcBef>
                <a:spcPts val="1000"/>
              </a:spcBef>
              <a:spcAft>
                <a:spcPts val="0"/>
              </a:spcAft>
              <a:buClr>
                <a:srgbClr val="90C226"/>
              </a:buClr>
              <a:buSzPct val="80000"/>
              <a:buFont typeface="Wingdings 3" charset="2"/>
              <a:buChar char=""/>
              <a:tabLst/>
              <a:defRPr/>
            </a:pPr>
            <a:r>
              <a:rPr kumimoji="0" lang="en-US" sz="2400" b="0" i="0" u="none" strike="noStrike" kern="1200" cap="none" spc="0" normalizeH="0" baseline="0" noProof="0" dirty="0">
                <a:ln>
                  <a:noFill/>
                </a:ln>
                <a:solidFill>
                  <a:sysClr val="windowText" lastClr="000000">
                    <a:lumMod val="75000"/>
                    <a:lumOff val="25000"/>
                  </a:sysClr>
                </a:solidFill>
                <a:effectLst/>
                <a:uLnTx/>
                <a:uFillTx/>
                <a:latin typeface="Trebuchet MS" panose="020B0603020202020204"/>
                <a:ea typeface="+mn-ea"/>
                <a:cs typeface="+mn-cs"/>
              </a:rPr>
              <a:t>The </a:t>
            </a:r>
            <a:r>
              <a:rPr kumimoji="0" lang="en-US" sz="2400" b="1" i="0" u="none" strike="noStrike" kern="1200" cap="none" spc="0" normalizeH="0" baseline="0" noProof="0" dirty="0">
                <a:ln>
                  <a:noFill/>
                </a:ln>
                <a:solidFill>
                  <a:sysClr val="windowText" lastClr="000000">
                    <a:lumMod val="75000"/>
                    <a:lumOff val="25000"/>
                  </a:sysClr>
                </a:solidFill>
                <a:effectLst/>
                <a:uLnTx/>
                <a:uFillTx/>
                <a:latin typeface="Trebuchet MS" panose="020B0603020202020204"/>
                <a:ea typeface="+mn-ea"/>
                <a:cs typeface="+mn-cs"/>
              </a:rPr>
              <a:t>C#</a:t>
            </a:r>
            <a:r>
              <a:rPr kumimoji="0" lang="en-US" sz="2400" b="0" i="0" u="none" strike="noStrike" kern="1200" cap="none" spc="0" normalizeH="0" baseline="0" noProof="0" dirty="0">
                <a:ln>
                  <a:noFill/>
                </a:ln>
                <a:solidFill>
                  <a:sysClr val="windowText" lastClr="000000">
                    <a:lumMod val="75000"/>
                    <a:lumOff val="25000"/>
                  </a:sysClr>
                </a:solidFill>
                <a:effectLst/>
                <a:uLnTx/>
                <a:uFillTx/>
                <a:latin typeface="Trebuchet MS" panose="020B0603020202020204"/>
                <a:ea typeface="+mn-ea"/>
                <a:cs typeface="+mn-cs"/>
              </a:rPr>
              <a:t> language was originally developed by a small team led by two distinguished</a:t>
            </a:r>
            <a:r>
              <a:rPr kumimoji="0" lang="en-CA" sz="2400" b="0" i="0" u="none" strike="noStrike" kern="1200" cap="none" spc="0" normalizeH="0" baseline="0" noProof="0" dirty="0">
                <a:ln>
                  <a:noFill/>
                </a:ln>
                <a:solidFill>
                  <a:sysClr val="windowText" lastClr="000000">
                    <a:lumMod val="75000"/>
                    <a:lumOff val="25000"/>
                  </a:sysClr>
                </a:solidFill>
                <a:effectLst/>
                <a:uLnTx/>
                <a:uFillTx/>
                <a:latin typeface="Trebuchet MS" panose="020B0603020202020204"/>
                <a:ea typeface="+mn-ea"/>
                <a:cs typeface="+mn-cs"/>
              </a:rPr>
              <a:t> </a:t>
            </a:r>
            <a:r>
              <a:rPr kumimoji="0" lang="en-US" sz="2400" b="0" i="0" u="none" strike="noStrike" kern="1200" cap="none" spc="0" normalizeH="0" baseline="0" noProof="0" dirty="0">
                <a:ln>
                  <a:noFill/>
                </a:ln>
                <a:solidFill>
                  <a:sysClr val="windowText" lastClr="000000">
                    <a:lumMod val="75000"/>
                    <a:lumOff val="25000"/>
                  </a:sysClr>
                </a:solidFill>
                <a:effectLst/>
                <a:uLnTx/>
                <a:uFillTx/>
                <a:latin typeface="Trebuchet MS" panose="020B0603020202020204"/>
                <a:ea typeface="+mn-ea"/>
                <a:cs typeface="+mn-cs"/>
              </a:rPr>
              <a:t>Microsoft engineers, </a:t>
            </a:r>
            <a:r>
              <a:rPr kumimoji="0" lang="en-US" sz="2400" b="1" i="0" u="none" strike="noStrike" kern="1200" cap="none" spc="0" normalizeH="0" baseline="0" noProof="0" dirty="0">
                <a:ln>
                  <a:noFill/>
                </a:ln>
                <a:solidFill>
                  <a:sysClr val="windowText" lastClr="000000">
                    <a:lumMod val="75000"/>
                    <a:lumOff val="25000"/>
                  </a:sysClr>
                </a:solidFill>
                <a:effectLst/>
                <a:uLnTx/>
                <a:uFillTx/>
                <a:latin typeface="Trebuchet MS" panose="020B0603020202020204"/>
                <a:ea typeface="+mn-ea"/>
                <a:cs typeface="+mn-cs"/>
              </a:rPr>
              <a:t>Anders Hejlsberg</a:t>
            </a:r>
            <a:r>
              <a:rPr kumimoji="0" lang="en-US" sz="2400" b="0" i="0" u="none" strike="noStrike" kern="1200" cap="none" spc="0" normalizeH="0" baseline="0" noProof="0" dirty="0">
                <a:ln>
                  <a:noFill/>
                </a:ln>
                <a:solidFill>
                  <a:sysClr val="windowText" lastClr="000000">
                    <a:lumMod val="75000"/>
                    <a:lumOff val="25000"/>
                  </a:sysClr>
                </a:solidFill>
                <a:effectLst/>
                <a:uLnTx/>
                <a:uFillTx/>
                <a:latin typeface="Trebuchet MS" panose="020B0603020202020204"/>
                <a:ea typeface="+mn-ea"/>
                <a:cs typeface="+mn-cs"/>
              </a:rPr>
              <a:t> and Scott </a:t>
            </a:r>
            <a:r>
              <a:rPr kumimoji="0" lang="en-US" sz="2400" b="0" i="0" u="none" strike="noStrike" kern="1200" cap="none" spc="0" normalizeH="0" baseline="0" noProof="0" dirty="0" err="1">
                <a:ln>
                  <a:noFill/>
                </a:ln>
                <a:solidFill>
                  <a:sysClr val="windowText" lastClr="000000">
                    <a:lumMod val="75000"/>
                    <a:lumOff val="25000"/>
                  </a:sysClr>
                </a:solidFill>
                <a:effectLst/>
                <a:uLnTx/>
                <a:uFillTx/>
                <a:latin typeface="Trebuchet MS" panose="020B0603020202020204"/>
                <a:ea typeface="+mn-ea"/>
                <a:cs typeface="+mn-cs"/>
              </a:rPr>
              <a:t>Wiltamuth</a:t>
            </a:r>
            <a:r>
              <a:rPr kumimoji="0" lang="en-US" sz="2400" b="0" i="0" u="none" strike="noStrike" kern="1200" cap="none" spc="0" normalizeH="0" baseline="0" noProof="0" dirty="0">
                <a:ln>
                  <a:noFill/>
                </a:ln>
                <a:solidFill>
                  <a:sysClr val="windowText" lastClr="000000">
                    <a:lumMod val="75000"/>
                    <a:lumOff val="25000"/>
                  </a:sysClr>
                </a:solidFill>
                <a:effectLst/>
                <a:uLnTx/>
                <a:uFillTx/>
                <a:latin typeface="Trebuchet MS" panose="020B0603020202020204"/>
                <a:ea typeface="+mn-ea"/>
                <a:cs typeface="+mn-cs"/>
              </a:rPr>
              <a:t> in 2001. </a:t>
            </a:r>
          </a:p>
          <a:p>
            <a:pPr marL="342900" marR="0" lvl="0" indent="-342900" algn="l" defTabSz="457200" rtl="0" eaLnBrk="1" fontAlgn="auto" latinLnBrk="0" hangingPunct="1">
              <a:lnSpc>
                <a:spcPct val="100000"/>
              </a:lnSpc>
              <a:spcBef>
                <a:spcPts val="1000"/>
              </a:spcBef>
              <a:spcAft>
                <a:spcPts val="0"/>
              </a:spcAft>
              <a:buClr>
                <a:srgbClr val="90C226"/>
              </a:buClr>
              <a:buSzPct val="80000"/>
              <a:buFont typeface="Wingdings 3" charset="2"/>
              <a:buChar char=""/>
              <a:tabLst/>
              <a:defRPr/>
            </a:pPr>
            <a:r>
              <a:rPr kumimoji="0" lang="en-US" sz="2400" b="1" i="0" u="none" strike="noStrike" kern="1200" cap="none" spc="0" normalizeH="0" baseline="0" noProof="0" dirty="0">
                <a:ln>
                  <a:noFill/>
                </a:ln>
                <a:solidFill>
                  <a:sysClr val="windowText" lastClr="000000">
                    <a:lumMod val="75000"/>
                    <a:lumOff val="25000"/>
                  </a:sysClr>
                </a:solidFill>
                <a:effectLst/>
                <a:uLnTx/>
                <a:uFillTx/>
                <a:latin typeface="Trebuchet MS" panose="020B0603020202020204"/>
                <a:ea typeface="+mn-ea"/>
                <a:cs typeface="+mn-cs"/>
              </a:rPr>
              <a:t>Anders Hejlsberg</a:t>
            </a:r>
            <a:r>
              <a:rPr kumimoji="0" lang="en-US" sz="2400" b="0" i="0" u="none" strike="noStrike" kern="1200" cap="none" spc="0" normalizeH="0" baseline="0" noProof="0" dirty="0">
                <a:ln>
                  <a:noFill/>
                </a:ln>
                <a:solidFill>
                  <a:sysClr val="windowText" lastClr="000000">
                    <a:lumMod val="75000"/>
                    <a:lumOff val="25000"/>
                  </a:sysClr>
                </a:solidFill>
                <a:effectLst/>
                <a:uLnTx/>
                <a:uFillTx/>
                <a:latin typeface="Trebuchet MS" panose="020B0603020202020204"/>
                <a:ea typeface="+mn-ea"/>
                <a:cs typeface="+mn-cs"/>
              </a:rPr>
              <a:t> is also known</a:t>
            </a:r>
            <a:r>
              <a:rPr kumimoji="0" lang="en-CA" sz="2400" b="0" i="0" u="none" strike="noStrike" kern="1200" cap="none" spc="0" normalizeH="0" baseline="0" noProof="0" dirty="0">
                <a:ln>
                  <a:noFill/>
                </a:ln>
                <a:solidFill>
                  <a:sysClr val="windowText" lastClr="000000">
                    <a:lumMod val="75000"/>
                    <a:lumOff val="25000"/>
                  </a:sysClr>
                </a:solidFill>
                <a:effectLst/>
                <a:uLnTx/>
                <a:uFillTx/>
                <a:latin typeface="Trebuchet MS" panose="020B0603020202020204"/>
                <a:ea typeface="+mn-ea"/>
                <a:cs typeface="+mn-cs"/>
              </a:rPr>
              <a:t> </a:t>
            </a:r>
            <a:r>
              <a:rPr kumimoji="0" lang="en-US" sz="2400" b="0" i="0" u="none" strike="noStrike" kern="1200" cap="none" spc="0" normalizeH="0" baseline="0" noProof="0" dirty="0">
                <a:ln>
                  <a:noFill/>
                </a:ln>
                <a:solidFill>
                  <a:sysClr val="windowText" lastClr="000000">
                    <a:lumMod val="75000"/>
                    <a:lumOff val="25000"/>
                  </a:sysClr>
                </a:solidFill>
                <a:effectLst/>
                <a:uLnTx/>
                <a:uFillTx/>
                <a:latin typeface="Trebuchet MS" panose="020B0603020202020204"/>
                <a:ea typeface="+mn-ea"/>
                <a:cs typeface="+mn-cs"/>
              </a:rPr>
              <a:t>for creating  Turbo Pascal, a popular language for PC programming, and for leading</a:t>
            </a:r>
            <a:r>
              <a:rPr kumimoji="0" lang="en-CA" sz="2400" b="0" i="0" u="none" strike="noStrike" kern="1200" cap="none" spc="0" normalizeH="0" baseline="0" noProof="0" dirty="0">
                <a:ln>
                  <a:noFill/>
                </a:ln>
                <a:solidFill>
                  <a:sysClr val="windowText" lastClr="000000">
                    <a:lumMod val="75000"/>
                    <a:lumOff val="25000"/>
                  </a:sysClr>
                </a:solidFill>
                <a:effectLst/>
                <a:uLnTx/>
                <a:uFillTx/>
                <a:latin typeface="Trebuchet MS" panose="020B0603020202020204"/>
                <a:ea typeface="+mn-ea"/>
                <a:cs typeface="+mn-cs"/>
              </a:rPr>
              <a:t> </a:t>
            </a:r>
            <a:r>
              <a:rPr kumimoji="0" lang="en-US" sz="2400" b="0" i="0" u="none" strike="noStrike" kern="1200" cap="none" spc="0" normalizeH="0" baseline="0" noProof="0" dirty="0">
                <a:ln>
                  <a:noFill/>
                </a:ln>
                <a:solidFill>
                  <a:sysClr val="windowText" lastClr="000000">
                    <a:lumMod val="75000"/>
                    <a:lumOff val="25000"/>
                  </a:sysClr>
                </a:solidFill>
                <a:effectLst/>
                <a:uLnTx/>
                <a:uFillTx/>
                <a:latin typeface="Trebuchet MS" panose="020B0603020202020204"/>
                <a:ea typeface="+mn-ea"/>
                <a:cs typeface="+mn-cs"/>
              </a:rPr>
              <a:t>the team that designed Borland Delphi, one of the first successful integrated development</a:t>
            </a:r>
            <a:r>
              <a:rPr kumimoji="0" lang="en-CA" sz="2400" b="0" i="0" u="none" strike="noStrike" kern="1200" cap="none" spc="0" normalizeH="0" baseline="0" noProof="0" dirty="0">
                <a:ln>
                  <a:noFill/>
                </a:ln>
                <a:solidFill>
                  <a:sysClr val="windowText" lastClr="000000">
                    <a:lumMod val="75000"/>
                    <a:lumOff val="25000"/>
                  </a:sysClr>
                </a:solidFill>
                <a:effectLst/>
                <a:uLnTx/>
                <a:uFillTx/>
                <a:latin typeface="Trebuchet MS" panose="020B0603020202020204"/>
                <a:ea typeface="+mn-ea"/>
                <a:cs typeface="+mn-cs"/>
              </a:rPr>
              <a:t> </a:t>
            </a:r>
            <a:r>
              <a:rPr kumimoji="0" lang="en-US" sz="2400" b="0" i="0" u="none" strike="noStrike" kern="1200" cap="none" spc="0" normalizeH="0" baseline="0" noProof="0" dirty="0">
                <a:ln>
                  <a:noFill/>
                </a:ln>
                <a:solidFill>
                  <a:sysClr val="windowText" lastClr="000000">
                    <a:lumMod val="75000"/>
                    <a:lumOff val="25000"/>
                  </a:sysClr>
                </a:solidFill>
                <a:effectLst/>
                <a:uLnTx/>
                <a:uFillTx/>
                <a:latin typeface="Trebuchet MS" panose="020B0603020202020204"/>
                <a:ea typeface="+mn-ea"/>
                <a:cs typeface="+mn-cs"/>
              </a:rPr>
              <a:t>environments (IDEs) for client/server programming.</a:t>
            </a:r>
            <a:endParaRPr kumimoji="0" lang="en-CA" sz="2400" b="0" i="0" u="none" strike="noStrike" kern="1200" cap="none" spc="0" normalizeH="0" baseline="0" noProof="0" dirty="0">
              <a:ln>
                <a:noFill/>
              </a:ln>
              <a:solidFill>
                <a:sysClr val="windowText" lastClr="000000">
                  <a:lumMod val="75000"/>
                  <a:lumOff val="25000"/>
                </a:sysClr>
              </a:solidFill>
              <a:effectLst/>
              <a:uLnTx/>
              <a:uFillTx/>
              <a:latin typeface="Trebuchet MS" panose="020B0603020202020204"/>
              <a:ea typeface="+mn-ea"/>
              <a:cs typeface="+mn-cs"/>
            </a:endParaRPr>
          </a:p>
          <a:p>
            <a:pPr marL="0" marR="0" lvl="0" indent="0" algn="l" defTabSz="457200" rtl="0" eaLnBrk="1" fontAlgn="auto" latinLnBrk="0" hangingPunct="1">
              <a:lnSpc>
                <a:spcPct val="100000"/>
              </a:lnSpc>
              <a:spcBef>
                <a:spcPts val="1000"/>
              </a:spcBef>
              <a:spcAft>
                <a:spcPts val="0"/>
              </a:spcAft>
              <a:buClr>
                <a:srgbClr val="90C226"/>
              </a:buClr>
              <a:buSzPct val="80000"/>
              <a:buFont typeface="Wingdings" pitchFamily="2" charset="2"/>
              <a:buNone/>
              <a:tabLst/>
              <a:defRPr/>
            </a:pPr>
            <a:endParaRPr kumimoji="0" lang="en-CA" sz="2400" b="0" i="0" u="none" strike="noStrike" kern="1200" cap="none" spc="0" normalizeH="0" baseline="0" noProof="0" dirty="0">
              <a:ln>
                <a:noFill/>
              </a:ln>
              <a:solidFill>
                <a:sysClr val="windowText" lastClr="000000">
                  <a:lumMod val="75000"/>
                  <a:lumOff val="25000"/>
                </a:sysClr>
              </a:solidFill>
              <a:effectLst/>
              <a:uLnTx/>
              <a:uFillTx/>
              <a:latin typeface="Trebuchet MS" panose="020B0603020202020204"/>
              <a:ea typeface="+mn-ea"/>
              <a:cs typeface="+mn-cs"/>
            </a:endParaRPr>
          </a:p>
          <a:p>
            <a:pPr marL="0" marR="0" lvl="0" indent="0" algn="l" defTabSz="457200" rtl="0" eaLnBrk="1" fontAlgn="auto" latinLnBrk="0" hangingPunct="1">
              <a:lnSpc>
                <a:spcPct val="100000"/>
              </a:lnSpc>
              <a:spcBef>
                <a:spcPts val="1000"/>
              </a:spcBef>
              <a:spcAft>
                <a:spcPts val="0"/>
              </a:spcAft>
              <a:buClr>
                <a:srgbClr val="90C226"/>
              </a:buClr>
              <a:buSzPct val="80000"/>
              <a:buFont typeface="Wingdings" pitchFamily="2" charset="2"/>
              <a:buNone/>
              <a:tabLst/>
              <a:defRPr/>
            </a:pPr>
            <a:endParaRPr kumimoji="0" lang="en-CA" sz="2400" b="0" i="0" u="none" strike="noStrike" kern="1200" cap="none" spc="0" normalizeH="0" baseline="0" noProof="0" dirty="0">
              <a:ln>
                <a:noFill/>
              </a:ln>
              <a:solidFill>
                <a:sysClr val="windowText" lastClr="000000">
                  <a:lumMod val="75000"/>
                  <a:lumOff val="25000"/>
                </a:sysClr>
              </a:solidFill>
              <a:effectLst/>
              <a:uLnTx/>
              <a:uFillTx/>
              <a:latin typeface="Trebuchet MS" panose="020B0603020202020204"/>
              <a:ea typeface="+mn-ea"/>
              <a:cs typeface="+mn-cs"/>
            </a:endParaRPr>
          </a:p>
        </p:txBody>
      </p:sp>
    </p:spTree>
    <p:extLst>
      <p:ext uri="{BB962C8B-B14F-4D97-AF65-F5344CB8AC3E}">
        <p14:creationId xmlns:p14="http://schemas.microsoft.com/office/powerpoint/2010/main" val="357207171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776F60C0-65E0-4612-8287-1F9C4147742A}"/>
              </a:ext>
            </a:extLst>
          </p:cNvPr>
          <p:cNvSpPr txBox="1">
            <a:spLocks/>
          </p:cNvSpPr>
          <p:nvPr/>
        </p:nvSpPr>
        <p:spPr>
          <a:xfrm>
            <a:off x="454025" y="582482"/>
            <a:ext cx="8229600" cy="1143000"/>
          </a:xfrm>
          <a:prstGeom prst="rect">
            <a:avLst/>
          </a:prstGeom>
        </p:spPr>
        <p:txBody>
          <a:bodyPr vert="horz" lIns="91440" tIns="45720" rIns="91440" bIns="45720" rtlCol="0" anchor="t">
            <a:normAutofit fontScale="97500" lnSpcReduction="1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sz="3600" b="0" i="0" u="none" strike="noStrike" kern="1200" cap="none" spc="0" normalizeH="0" baseline="0" noProof="0">
                <a:ln>
                  <a:noFill/>
                </a:ln>
                <a:solidFill>
                  <a:srgbClr val="90C226"/>
                </a:solidFill>
                <a:effectLst/>
                <a:uLnTx/>
                <a:uFillTx/>
                <a:latin typeface="Trebuchet MS" panose="020B0603020202020204"/>
                <a:ea typeface="+mj-ea"/>
                <a:cs typeface="+mj-cs"/>
              </a:rPr>
              <a:t>Anders Hejlsberg </a:t>
            </a:r>
            <a:br>
              <a:rPr kumimoji="0" lang="en-US" sz="3600" b="0" i="0" u="none" strike="noStrike" kern="1200" cap="none" spc="0" normalizeH="0" baseline="0" noProof="0">
                <a:ln>
                  <a:noFill/>
                </a:ln>
                <a:solidFill>
                  <a:srgbClr val="90C226"/>
                </a:solidFill>
                <a:effectLst/>
                <a:uLnTx/>
                <a:uFillTx/>
                <a:latin typeface="Trebuchet MS" panose="020B0603020202020204"/>
                <a:ea typeface="+mj-ea"/>
                <a:cs typeface="+mj-cs"/>
              </a:rPr>
            </a:br>
            <a:endParaRPr kumimoji="0" lang="en-CA" sz="3600" b="0" i="0" u="none" strike="noStrike" kern="1200" cap="none" spc="0" normalizeH="0" baseline="0" noProof="0" dirty="0">
              <a:ln>
                <a:noFill/>
              </a:ln>
              <a:solidFill>
                <a:srgbClr val="90C226"/>
              </a:solidFill>
              <a:effectLst/>
              <a:uLnTx/>
              <a:uFillTx/>
              <a:latin typeface="Trebuchet MS" panose="020B0603020202020204"/>
              <a:ea typeface="+mj-ea"/>
              <a:cs typeface="+mj-cs"/>
            </a:endParaRPr>
          </a:p>
        </p:txBody>
      </p:sp>
      <p:sp>
        <p:nvSpPr>
          <p:cNvPr id="11" name="Text Placeholder 2">
            <a:extLst>
              <a:ext uri="{FF2B5EF4-FFF2-40B4-BE49-F238E27FC236}">
                <a16:creationId xmlns:a16="http://schemas.microsoft.com/office/drawing/2014/main" id="{EDB4B8B8-FAEC-4518-8832-12A3127D8903}"/>
              </a:ext>
            </a:extLst>
          </p:cNvPr>
          <p:cNvSpPr txBox="1">
            <a:spLocks/>
          </p:cNvSpPr>
          <p:nvPr/>
        </p:nvSpPr>
        <p:spPr>
          <a:xfrm>
            <a:off x="465138" y="1698495"/>
            <a:ext cx="8215312" cy="507206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24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marR="0" lvl="0" indent="0" algn="l" defTabSz="457200" rtl="0" eaLnBrk="1" fontAlgn="auto" latinLnBrk="0" hangingPunct="1">
              <a:lnSpc>
                <a:spcPct val="100000"/>
              </a:lnSpc>
              <a:spcBef>
                <a:spcPts val="1000"/>
              </a:spcBef>
              <a:spcAft>
                <a:spcPts val="0"/>
              </a:spcAft>
              <a:buClr>
                <a:srgbClr val="90C226"/>
              </a:buClr>
              <a:buSzPct val="80000"/>
              <a:buFont typeface="Wingdings" pitchFamily="2" charset="2"/>
              <a:buNone/>
              <a:tabLst/>
              <a:defRPr/>
            </a:pPr>
            <a:endParaRPr kumimoji="0" lang="en-CA" sz="2400" b="0" i="0" u="none" strike="noStrike" kern="1200" cap="none" spc="0" normalizeH="0" baseline="0" noProof="0">
              <a:ln>
                <a:noFill/>
              </a:ln>
              <a:solidFill>
                <a:sysClr val="windowText" lastClr="000000">
                  <a:lumMod val="75000"/>
                  <a:lumOff val="25000"/>
                </a:sysClr>
              </a:solidFill>
              <a:effectLst/>
              <a:uLnTx/>
              <a:uFillTx/>
              <a:latin typeface="Trebuchet MS" panose="020B0603020202020204"/>
              <a:ea typeface="+mn-ea"/>
              <a:cs typeface="+mn-cs"/>
            </a:endParaRPr>
          </a:p>
          <a:p>
            <a:pPr marL="0" marR="0" lvl="0" indent="0" algn="l" defTabSz="457200" rtl="0" eaLnBrk="1" fontAlgn="auto" latinLnBrk="0" hangingPunct="1">
              <a:lnSpc>
                <a:spcPct val="100000"/>
              </a:lnSpc>
              <a:spcBef>
                <a:spcPts val="1000"/>
              </a:spcBef>
              <a:spcAft>
                <a:spcPts val="0"/>
              </a:spcAft>
              <a:buClr>
                <a:srgbClr val="90C226"/>
              </a:buClr>
              <a:buSzPct val="80000"/>
              <a:buFont typeface="Wingdings" pitchFamily="2" charset="2"/>
              <a:buNone/>
              <a:tabLst/>
              <a:defRPr/>
            </a:pPr>
            <a:endParaRPr kumimoji="0" lang="en-CA" sz="2400" b="0" i="0" u="none" strike="noStrike" kern="1200" cap="none" spc="0" normalizeH="0" baseline="0" noProof="0">
              <a:ln>
                <a:noFill/>
              </a:ln>
              <a:solidFill>
                <a:sysClr val="windowText" lastClr="000000">
                  <a:lumMod val="75000"/>
                  <a:lumOff val="25000"/>
                </a:sysClr>
              </a:solidFill>
              <a:effectLst/>
              <a:uLnTx/>
              <a:uFillTx/>
              <a:latin typeface="Trebuchet MS" panose="020B0603020202020204"/>
              <a:ea typeface="+mn-ea"/>
              <a:cs typeface="+mn-cs"/>
            </a:endParaRPr>
          </a:p>
          <a:p>
            <a:pPr marL="0" marR="0" lvl="0" indent="0" algn="l" defTabSz="457200" rtl="0" eaLnBrk="1" fontAlgn="auto" latinLnBrk="0" hangingPunct="1">
              <a:lnSpc>
                <a:spcPct val="100000"/>
              </a:lnSpc>
              <a:spcBef>
                <a:spcPts val="1000"/>
              </a:spcBef>
              <a:spcAft>
                <a:spcPts val="0"/>
              </a:spcAft>
              <a:buClr>
                <a:srgbClr val="90C226"/>
              </a:buClr>
              <a:buSzPct val="80000"/>
              <a:buFont typeface="Wingdings" pitchFamily="2" charset="2"/>
              <a:buNone/>
              <a:tabLst/>
              <a:defRPr/>
            </a:pPr>
            <a:endParaRPr kumimoji="0" lang="en-CA" sz="2400" b="0" i="0" u="none" strike="noStrike" kern="1200" cap="none" spc="0" normalizeH="0" baseline="0" noProof="0">
              <a:ln>
                <a:noFill/>
              </a:ln>
              <a:solidFill>
                <a:sysClr val="windowText" lastClr="000000">
                  <a:lumMod val="75000"/>
                  <a:lumOff val="25000"/>
                </a:sysClr>
              </a:solidFill>
              <a:effectLst/>
              <a:uLnTx/>
              <a:uFillTx/>
              <a:latin typeface="Trebuchet MS" panose="020B0603020202020204"/>
              <a:ea typeface="+mn-ea"/>
              <a:cs typeface="+mn-cs"/>
            </a:endParaRPr>
          </a:p>
          <a:p>
            <a:pPr marL="0" marR="0" lvl="0" indent="0" algn="l" defTabSz="457200" rtl="0" eaLnBrk="1" fontAlgn="auto" latinLnBrk="0" hangingPunct="1">
              <a:lnSpc>
                <a:spcPct val="100000"/>
              </a:lnSpc>
              <a:spcBef>
                <a:spcPts val="1000"/>
              </a:spcBef>
              <a:spcAft>
                <a:spcPts val="0"/>
              </a:spcAft>
              <a:buClr>
                <a:srgbClr val="90C226"/>
              </a:buClr>
              <a:buSzPct val="80000"/>
              <a:buFont typeface="Wingdings" pitchFamily="2" charset="2"/>
              <a:buNone/>
              <a:tabLst/>
              <a:defRPr/>
            </a:pPr>
            <a:endParaRPr kumimoji="0" lang="en-CA" sz="2400" b="0" i="0" u="none" strike="noStrike" kern="1200" cap="none" spc="0" normalizeH="0" baseline="0" noProof="0">
              <a:ln>
                <a:noFill/>
              </a:ln>
              <a:solidFill>
                <a:sysClr val="windowText" lastClr="000000">
                  <a:lumMod val="75000"/>
                  <a:lumOff val="25000"/>
                </a:sysClr>
              </a:solidFill>
              <a:effectLst/>
              <a:uLnTx/>
              <a:uFillTx/>
              <a:latin typeface="Trebuchet MS" panose="020B0603020202020204"/>
              <a:ea typeface="+mn-ea"/>
              <a:cs typeface="+mn-cs"/>
            </a:endParaRPr>
          </a:p>
          <a:p>
            <a:pPr marL="0" marR="0" lvl="0" indent="0" algn="l" defTabSz="457200" rtl="0" eaLnBrk="1" fontAlgn="auto" latinLnBrk="0" hangingPunct="1">
              <a:lnSpc>
                <a:spcPct val="100000"/>
              </a:lnSpc>
              <a:spcBef>
                <a:spcPts val="1000"/>
              </a:spcBef>
              <a:spcAft>
                <a:spcPts val="0"/>
              </a:spcAft>
              <a:buClr>
                <a:srgbClr val="90C226"/>
              </a:buClr>
              <a:buSzPct val="80000"/>
              <a:buFont typeface="Wingdings" pitchFamily="2" charset="2"/>
              <a:buNone/>
              <a:tabLst/>
              <a:defRPr/>
            </a:pPr>
            <a:endParaRPr kumimoji="0" lang="en-CA" sz="2400" b="0" i="0" u="none" strike="noStrike" kern="1200" cap="none" spc="0" normalizeH="0" baseline="0" noProof="0">
              <a:ln>
                <a:noFill/>
              </a:ln>
              <a:solidFill>
                <a:sysClr val="windowText" lastClr="000000">
                  <a:lumMod val="75000"/>
                  <a:lumOff val="25000"/>
                </a:sysClr>
              </a:solidFill>
              <a:effectLst/>
              <a:uLnTx/>
              <a:uFillTx/>
              <a:latin typeface="Trebuchet MS" panose="020B0603020202020204"/>
              <a:ea typeface="+mn-ea"/>
              <a:cs typeface="+mn-cs"/>
            </a:endParaRPr>
          </a:p>
          <a:p>
            <a:pPr marL="0" marR="0" lvl="0" indent="0" algn="l" defTabSz="457200" rtl="0" eaLnBrk="1" fontAlgn="auto" latinLnBrk="0" hangingPunct="1">
              <a:lnSpc>
                <a:spcPct val="100000"/>
              </a:lnSpc>
              <a:spcBef>
                <a:spcPts val="1000"/>
              </a:spcBef>
              <a:spcAft>
                <a:spcPts val="0"/>
              </a:spcAft>
              <a:buClr>
                <a:srgbClr val="90C226"/>
              </a:buClr>
              <a:buSzPct val="80000"/>
              <a:buFont typeface="Wingdings" pitchFamily="2" charset="2"/>
              <a:buNone/>
              <a:tabLst/>
              <a:defRPr/>
            </a:pPr>
            <a:endParaRPr kumimoji="0" lang="en-CA" sz="2400" b="0" i="0" u="none" strike="noStrike" kern="1200" cap="none" spc="0" normalizeH="0" baseline="0" noProof="0">
              <a:ln>
                <a:noFill/>
              </a:ln>
              <a:solidFill>
                <a:sysClr val="windowText" lastClr="000000">
                  <a:lumMod val="75000"/>
                  <a:lumOff val="25000"/>
                </a:sysClr>
              </a:solidFill>
              <a:effectLst/>
              <a:uLnTx/>
              <a:uFillTx/>
              <a:latin typeface="Trebuchet MS" panose="020B0603020202020204"/>
              <a:ea typeface="+mn-ea"/>
              <a:cs typeface="+mn-cs"/>
            </a:endParaRPr>
          </a:p>
          <a:p>
            <a:pPr marL="0" marR="0" lvl="0" indent="0" algn="l" defTabSz="457200" rtl="0" eaLnBrk="1" fontAlgn="auto" latinLnBrk="0" hangingPunct="1">
              <a:lnSpc>
                <a:spcPct val="100000"/>
              </a:lnSpc>
              <a:spcBef>
                <a:spcPts val="1000"/>
              </a:spcBef>
              <a:spcAft>
                <a:spcPts val="0"/>
              </a:spcAft>
              <a:buClr>
                <a:srgbClr val="90C226"/>
              </a:buClr>
              <a:buSzPct val="80000"/>
              <a:buFont typeface="Wingdings" pitchFamily="2" charset="2"/>
              <a:buNone/>
              <a:tabLst/>
              <a:defRPr/>
            </a:pPr>
            <a:r>
              <a:rPr kumimoji="0" lang="en-US" sz="2400" b="1" i="0" u="none" strike="noStrike" kern="1200" cap="none" spc="0" normalizeH="0" baseline="0" noProof="0">
                <a:ln>
                  <a:noFill/>
                </a:ln>
                <a:solidFill>
                  <a:sysClr val="windowText" lastClr="000000">
                    <a:lumMod val="75000"/>
                    <a:lumOff val="25000"/>
                  </a:sysClr>
                </a:solidFill>
                <a:effectLst/>
                <a:uLnTx/>
                <a:uFillTx/>
                <a:latin typeface="Trebuchet MS" panose="020B0603020202020204"/>
                <a:ea typeface="+mn-ea"/>
                <a:cs typeface="+mn-cs"/>
              </a:rPr>
              <a:t>Anders Hejlsberg</a:t>
            </a:r>
            <a:r>
              <a:rPr kumimoji="0" lang="en-US" sz="2400" b="0" i="0" u="none" strike="noStrike" kern="1200" cap="none" spc="0" normalizeH="0" baseline="0" noProof="0">
                <a:ln>
                  <a:noFill/>
                </a:ln>
                <a:solidFill>
                  <a:sysClr val="windowText" lastClr="000000">
                    <a:lumMod val="75000"/>
                    <a:lumOff val="25000"/>
                  </a:sysClr>
                </a:solidFill>
                <a:effectLst/>
                <a:uLnTx/>
                <a:uFillTx/>
                <a:latin typeface="Trebuchet MS" panose="020B0603020202020204"/>
                <a:ea typeface="+mn-ea"/>
                <a:cs typeface="+mn-cs"/>
              </a:rPr>
              <a:t> </a:t>
            </a:r>
          </a:p>
          <a:p>
            <a:pPr marL="0" marR="0" lvl="0" indent="0" algn="l" defTabSz="457200" rtl="0" eaLnBrk="1" fontAlgn="auto" latinLnBrk="0" hangingPunct="1">
              <a:lnSpc>
                <a:spcPct val="100000"/>
              </a:lnSpc>
              <a:spcBef>
                <a:spcPts val="1000"/>
              </a:spcBef>
              <a:spcAft>
                <a:spcPts val="0"/>
              </a:spcAft>
              <a:buClr>
                <a:srgbClr val="90C226"/>
              </a:buClr>
              <a:buSzPct val="80000"/>
              <a:buFont typeface="Wingdings" pitchFamily="2" charset="2"/>
              <a:buNone/>
              <a:tabLst/>
              <a:defRPr/>
            </a:pPr>
            <a:r>
              <a:rPr kumimoji="0" lang="en-CA" sz="2400" b="0" i="0" u="none" strike="noStrike" kern="1200" cap="none" spc="0" normalizeH="0" baseline="0" noProof="0">
                <a:ln>
                  <a:noFill/>
                </a:ln>
                <a:solidFill>
                  <a:sysClr val="windowText" lastClr="000000">
                    <a:lumMod val="75000"/>
                    <a:lumOff val="25000"/>
                  </a:sysClr>
                </a:solidFill>
                <a:effectLst/>
                <a:uLnTx/>
                <a:uFillTx/>
                <a:latin typeface="Trebuchet MS" panose="020B0603020202020204"/>
                <a:ea typeface="+mn-ea"/>
                <a:cs typeface="+mn-cs"/>
              </a:rPr>
              <a:t>Since 2000, he has been the lead architect of the   team developing the language </a:t>
            </a:r>
            <a:r>
              <a:rPr kumimoji="0" lang="en-CA" sz="2400" b="0" i="0" u="none" strike="noStrike" kern="1200" cap="none" spc="0" normalizeH="0" baseline="0" noProof="0">
                <a:ln>
                  <a:noFill/>
                </a:ln>
                <a:solidFill>
                  <a:sysClr val="windowText" lastClr="000000">
                    <a:lumMod val="75000"/>
                    <a:lumOff val="25000"/>
                  </a:sysClr>
                </a:solidFill>
                <a:effectLst/>
                <a:uLnTx/>
                <a:uFillTx/>
                <a:latin typeface="Trebuchet MS" panose="020B0603020202020204"/>
                <a:ea typeface="+mn-ea"/>
                <a:cs typeface="+mn-cs"/>
                <a:hlinkClick r:id="rId2" action="ppaction://hlinkfile" tooltip="C Sharp (programming language)"/>
              </a:rPr>
              <a:t>C#</a:t>
            </a:r>
            <a:r>
              <a:rPr kumimoji="0" lang="en-CA" sz="2400" b="0" i="0" u="none" strike="noStrike" kern="1200" cap="none" spc="0" normalizeH="0" baseline="0" noProof="0">
                <a:ln>
                  <a:noFill/>
                </a:ln>
                <a:solidFill>
                  <a:sysClr val="windowText" lastClr="000000">
                    <a:lumMod val="75000"/>
                    <a:lumOff val="25000"/>
                  </a:sysClr>
                </a:solidFill>
                <a:effectLst/>
                <a:uLnTx/>
                <a:uFillTx/>
                <a:latin typeface="Trebuchet MS" panose="020B0603020202020204"/>
                <a:ea typeface="+mn-ea"/>
                <a:cs typeface="+mn-cs"/>
              </a:rPr>
              <a:t> and currently is a Microsoft Chief Architect </a:t>
            </a:r>
            <a:endParaRPr kumimoji="0" lang="en-CA" sz="2400" b="0" i="0" u="none" strike="noStrike" kern="1200" cap="none" spc="0" normalizeH="0" baseline="0" noProof="0" dirty="0">
              <a:ln>
                <a:noFill/>
              </a:ln>
              <a:solidFill>
                <a:sysClr val="windowText" lastClr="000000">
                  <a:lumMod val="75000"/>
                  <a:lumOff val="25000"/>
                </a:sysClr>
              </a:solidFill>
              <a:effectLst/>
              <a:uLnTx/>
              <a:uFillTx/>
              <a:latin typeface="Trebuchet MS" panose="020B0603020202020204"/>
              <a:ea typeface="+mn-ea"/>
              <a:cs typeface="+mn-cs"/>
            </a:endParaRPr>
          </a:p>
        </p:txBody>
      </p:sp>
      <p:pic>
        <p:nvPicPr>
          <p:cNvPr id="12" name="Picture 2">
            <a:extLst>
              <a:ext uri="{FF2B5EF4-FFF2-40B4-BE49-F238E27FC236}">
                <a16:creationId xmlns:a16="http://schemas.microsoft.com/office/drawing/2014/main" id="{250F2C4A-90E7-4B89-ABCC-3FBBB8D7A2D7}"/>
              </a:ext>
            </a:extLst>
          </p:cNvPr>
          <p:cNvPicPr>
            <a:picLocks noChangeAspect="1" noChangeArrowheads="1"/>
          </p:cNvPicPr>
          <p:nvPr/>
        </p:nvPicPr>
        <p:blipFill>
          <a:blip r:embed="rId3"/>
          <a:srcRect/>
          <a:stretch>
            <a:fillRect/>
          </a:stretch>
        </p:blipFill>
        <p:spPr bwMode="auto">
          <a:xfrm>
            <a:off x="681038" y="1771521"/>
            <a:ext cx="2058987" cy="2522652"/>
          </a:xfrm>
          <a:prstGeom prst="rect">
            <a:avLst/>
          </a:prstGeom>
          <a:noFill/>
          <a:ln w="9525">
            <a:noFill/>
            <a:miter lim="800000"/>
            <a:headEnd/>
            <a:tailEnd/>
          </a:ln>
        </p:spPr>
      </p:pic>
      <p:pic>
        <p:nvPicPr>
          <p:cNvPr id="13" name="Picture 3">
            <a:extLst>
              <a:ext uri="{FF2B5EF4-FFF2-40B4-BE49-F238E27FC236}">
                <a16:creationId xmlns:a16="http://schemas.microsoft.com/office/drawing/2014/main" id="{6FA409DB-C8C5-456F-85EC-6C652ADD3F30}"/>
              </a:ext>
            </a:extLst>
          </p:cNvPr>
          <p:cNvPicPr>
            <a:picLocks noChangeAspect="1" noChangeArrowheads="1"/>
          </p:cNvPicPr>
          <p:nvPr/>
        </p:nvPicPr>
        <p:blipFill>
          <a:blip r:embed="rId4"/>
          <a:srcRect/>
          <a:stretch>
            <a:fillRect/>
          </a:stretch>
        </p:blipFill>
        <p:spPr bwMode="auto">
          <a:xfrm>
            <a:off x="3848100" y="1738182"/>
            <a:ext cx="4073525" cy="2693979"/>
          </a:xfrm>
          <a:prstGeom prst="rect">
            <a:avLst/>
          </a:prstGeom>
          <a:noFill/>
          <a:ln w="9525">
            <a:noFill/>
            <a:miter lim="800000"/>
            <a:headEnd/>
            <a:tailEnd/>
          </a:ln>
        </p:spPr>
      </p:pic>
    </p:spTree>
    <p:extLst>
      <p:ext uri="{BB962C8B-B14F-4D97-AF65-F5344CB8AC3E}">
        <p14:creationId xmlns:p14="http://schemas.microsoft.com/office/powerpoint/2010/main" val="152501521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2">
            <a:extLst>
              <a:ext uri="{FF2B5EF4-FFF2-40B4-BE49-F238E27FC236}">
                <a16:creationId xmlns:a16="http://schemas.microsoft.com/office/drawing/2014/main" id="{63D176BC-073C-4A2C-B60C-CBAED6BB5519}"/>
              </a:ext>
            </a:extLst>
          </p:cNvPr>
          <p:cNvSpPr txBox="1">
            <a:spLocks noChangeArrowheads="1"/>
          </p:cNvSpPr>
          <p:nvPr/>
        </p:nvSpPr>
        <p:spPr>
          <a:xfrm>
            <a:off x="609599" y="609600"/>
            <a:ext cx="6347713"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sz="3600" b="0" i="0" u="none" strike="noStrike" kern="1200" cap="none" spc="0" normalizeH="0" baseline="0" noProof="0">
                <a:ln>
                  <a:noFill/>
                </a:ln>
                <a:solidFill>
                  <a:srgbClr val="90C226"/>
                </a:solidFill>
                <a:effectLst/>
                <a:uLnTx/>
                <a:uFillTx/>
                <a:latin typeface="Trebuchet MS" panose="020B0603020202020204"/>
                <a:ea typeface="+mj-ea"/>
                <a:cs typeface="+mj-cs"/>
              </a:rPr>
              <a:t>C# Genealogy</a:t>
            </a:r>
          </a:p>
        </p:txBody>
      </p:sp>
      <p:sp>
        <p:nvSpPr>
          <p:cNvPr id="32" name="Rectangle 4">
            <a:extLst>
              <a:ext uri="{FF2B5EF4-FFF2-40B4-BE49-F238E27FC236}">
                <a16:creationId xmlns:a16="http://schemas.microsoft.com/office/drawing/2014/main" id="{A2CF54E0-ADD6-473C-9131-3792106716A8}"/>
              </a:ext>
            </a:extLst>
          </p:cNvPr>
          <p:cNvSpPr>
            <a:spLocks noChangeArrowheads="1"/>
          </p:cNvSpPr>
          <p:nvPr/>
        </p:nvSpPr>
        <p:spPr bwMode="auto">
          <a:xfrm>
            <a:off x="423863" y="3429000"/>
            <a:ext cx="1295400" cy="762000"/>
          </a:xfrm>
          <a:prstGeom prst="rect">
            <a:avLst/>
          </a:prstGeom>
          <a:solidFill>
            <a:srgbClr val="FFFF00"/>
          </a:solidFill>
          <a:ln w="9525">
            <a:solidFill>
              <a:sysClr val="windowText" lastClr="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prstClr val="black"/>
                </a:solidFill>
                <a:effectLst/>
                <a:uLnTx/>
                <a:uFillTx/>
                <a:latin typeface="Arial" charset="0"/>
              </a:rPr>
              <a:t>Fortran</a:t>
            </a:r>
          </a:p>
        </p:txBody>
      </p:sp>
      <p:sp>
        <p:nvSpPr>
          <p:cNvPr id="33" name="Rectangle 8">
            <a:extLst>
              <a:ext uri="{FF2B5EF4-FFF2-40B4-BE49-F238E27FC236}">
                <a16:creationId xmlns:a16="http://schemas.microsoft.com/office/drawing/2014/main" id="{3F119F88-107D-4208-A96F-3B9C49D220B5}"/>
              </a:ext>
            </a:extLst>
          </p:cNvPr>
          <p:cNvSpPr>
            <a:spLocks noChangeArrowheads="1"/>
          </p:cNvSpPr>
          <p:nvPr/>
        </p:nvSpPr>
        <p:spPr bwMode="auto">
          <a:xfrm>
            <a:off x="2152650" y="3429000"/>
            <a:ext cx="1295400" cy="762000"/>
          </a:xfrm>
          <a:prstGeom prst="rect">
            <a:avLst/>
          </a:prstGeom>
          <a:solidFill>
            <a:srgbClr val="FFFF00"/>
          </a:solidFill>
          <a:ln w="9525">
            <a:solidFill>
              <a:sysClr val="windowText" lastClr="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prstClr val="black"/>
                </a:solidFill>
                <a:effectLst/>
                <a:uLnTx/>
                <a:uFillTx/>
                <a:latin typeface="Arial" charset="0"/>
              </a:rPr>
              <a:t>Algol 68</a:t>
            </a:r>
          </a:p>
        </p:txBody>
      </p:sp>
      <p:sp>
        <p:nvSpPr>
          <p:cNvPr id="34" name="Rectangle 9">
            <a:extLst>
              <a:ext uri="{FF2B5EF4-FFF2-40B4-BE49-F238E27FC236}">
                <a16:creationId xmlns:a16="http://schemas.microsoft.com/office/drawing/2014/main" id="{CCCFD038-3E31-497F-95AE-115B3CC334A0}"/>
              </a:ext>
            </a:extLst>
          </p:cNvPr>
          <p:cNvSpPr>
            <a:spLocks noChangeArrowheads="1"/>
          </p:cNvSpPr>
          <p:nvPr/>
        </p:nvSpPr>
        <p:spPr bwMode="auto">
          <a:xfrm>
            <a:off x="3910013" y="3429000"/>
            <a:ext cx="1295400" cy="762000"/>
          </a:xfrm>
          <a:prstGeom prst="rect">
            <a:avLst/>
          </a:prstGeom>
          <a:solidFill>
            <a:srgbClr val="FFFF00"/>
          </a:solidFill>
          <a:ln w="9525">
            <a:solidFill>
              <a:sysClr val="windowText" lastClr="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prstClr val="black"/>
                </a:solidFill>
                <a:effectLst/>
                <a:uLnTx/>
                <a:uFillTx/>
                <a:latin typeface="Arial" charset="0"/>
              </a:rPr>
              <a:t>C</a:t>
            </a:r>
          </a:p>
        </p:txBody>
      </p:sp>
      <p:sp>
        <p:nvSpPr>
          <p:cNvPr id="35" name="Rectangle 10">
            <a:extLst>
              <a:ext uri="{FF2B5EF4-FFF2-40B4-BE49-F238E27FC236}">
                <a16:creationId xmlns:a16="http://schemas.microsoft.com/office/drawing/2014/main" id="{34C57B68-D508-4538-8EF0-7F242D9F0EB3}"/>
              </a:ext>
            </a:extLst>
          </p:cNvPr>
          <p:cNvSpPr>
            <a:spLocks noChangeArrowheads="1"/>
          </p:cNvSpPr>
          <p:nvPr/>
        </p:nvSpPr>
        <p:spPr bwMode="auto">
          <a:xfrm>
            <a:off x="5722938" y="3429000"/>
            <a:ext cx="1295400" cy="762000"/>
          </a:xfrm>
          <a:prstGeom prst="rect">
            <a:avLst/>
          </a:prstGeom>
          <a:solidFill>
            <a:srgbClr val="FFFF00"/>
          </a:solidFill>
          <a:ln w="9525">
            <a:solidFill>
              <a:sysClr val="windowText" lastClr="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prstClr val="black"/>
                </a:solidFill>
                <a:effectLst/>
                <a:uLnTx/>
                <a:uFillTx/>
                <a:latin typeface="Arial" charset="0"/>
              </a:rPr>
              <a:t>C++</a:t>
            </a:r>
          </a:p>
        </p:txBody>
      </p:sp>
      <p:sp>
        <p:nvSpPr>
          <p:cNvPr id="36" name="Rectangle 11">
            <a:extLst>
              <a:ext uri="{FF2B5EF4-FFF2-40B4-BE49-F238E27FC236}">
                <a16:creationId xmlns:a16="http://schemas.microsoft.com/office/drawing/2014/main" id="{74276C94-CD51-4631-BBEC-493D55CD91D2}"/>
              </a:ext>
            </a:extLst>
          </p:cNvPr>
          <p:cNvSpPr>
            <a:spLocks noChangeArrowheads="1"/>
          </p:cNvSpPr>
          <p:nvPr/>
        </p:nvSpPr>
        <p:spPr bwMode="auto">
          <a:xfrm>
            <a:off x="7567613" y="3429000"/>
            <a:ext cx="1295400" cy="762000"/>
          </a:xfrm>
          <a:prstGeom prst="rect">
            <a:avLst/>
          </a:prstGeom>
          <a:solidFill>
            <a:srgbClr val="FFFF00"/>
          </a:solidFill>
          <a:ln w="9525">
            <a:solidFill>
              <a:sysClr val="windowText" lastClr="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prstClr val="black"/>
                </a:solidFill>
                <a:effectLst/>
                <a:uLnTx/>
                <a:uFillTx/>
                <a:latin typeface="Arial" charset="0"/>
              </a:rPr>
              <a:t>C#</a:t>
            </a:r>
          </a:p>
        </p:txBody>
      </p:sp>
      <p:sp>
        <p:nvSpPr>
          <p:cNvPr id="37" name="Rectangle 12">
            <a:extLst>
              <a:ext uri="{FF2B5EF4-FFF2-40B4-BE49-F238E27FC236}">
                <a16:creationId xmlns:a16="http://schemas.microsoft.com/office/drawing/2014/main" id="{CE41F2FA-9036-45DD-A2C4-F2417EAFCCE6}"/>
              </a:ext>
            </a:extLst>
          </p:cNvPr>
          <p:cNvSpPr>
            <a:spLocks noChangeArrowheads="1"/>
          </p:cNvSpPr>
          <p:nvPr/>
        </p:nvSpPr>
        <p:spPr bwMode="auto">
          <a:xfrm>
            <a:off x="423863" y="4351338"/>
            <a:ext cx="1295400" cy="762000"/>
          </a:xfrm>
          <a:prstGeom prst="rect">
            <a:avLst/>
          </a:prstGeom>
          <a:solidFill>
            <a:srgbClr val="FFFF00"/>
          </a:solidFill>
          <a:ln w="9525">
            <a:solidFill>
              <a:sysClr val="windowText" lastClr="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prstClr val="black"/>
                </a:solidFill>
                <a:effectLst/>
                <a:uLnTx/>
                <a:uFillTx/>
                <a:latin typeface="Arial" charset="0"/>
              </a:rPr>
              <a:t>Cobol</a:t>
            </a:r>
          </a:p>
        </p:txBody>
      </p:sp>
      <p:sp>
        <p:nvSpPr>
          <p:cNvPr id="38" name="Rectangle 13">
            <a:extLst>
              <a:ext uri="{FF2B5EF4-FFF2-40B4-BE49-F238E27FC236}">
                <a16:creationId xmlns:a16="http://schemas.microsoft.com/office/drawing/2014/main" id="{F17A99E2-358C-4ECC-9F56-E1392F0F8393}"/>
              </a:ext>
            </a:extLst>
          </p:cNvPr>
          <p:cNvSpPr>
            <a:spLocks noChangeArrowheads="1"/>
          </p:cNvSpPr>
          <p:nvPr/>
        </p:nvSpPr>
        <p:spPr bwMode="auto">
          <a:xfrm>
            <a:off x="5724525" y="2506663"/>
            <a:ext cx="1295400" cy="762000"/>
          </a:xfrm>
          <a:prstGeom prst="rect">
            <a:avLst/>
          </a:prstGeom>
          <a:solidFill>
            <a:srgbClr val="FFFF00"/>
          </a:solidFill>
          <a:ln w="9525">
            <a:solidFill>
              <a:sysClr val="windowText" lastClr="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prstClr val="black"/>
                </a:solidFill>
                <a:effectLst/>
                <a:uLnTx/>
                <a:uFillTx/>
                <a:latin typeface="Arial" charset="0"/>
              </a:rPr>
              <a:t>Eiffel</a:t>
            </a:r>
          </a:p>
        </p:txBody>
      </p:sp>
      <p:sp>
        <p:nvSpPr>
          <p:cNvPr id="39" name="Rectangle 16">
            <a:extLst>
              <a:ext uri="{FF2B5EF4-FFF2-40B4-BE49-F238E27FC236}">
                <a16:creationId xmlns:a16="http://schemas.microsoft.com/office/drawing/2014/main" id="{536FC9BD-70B2-4E8D-80C8-4F6465C8063B}"/>
              </a:ext>
            </a:extLst>
          </p:cNvPr>
          <p:cNvSpPr>
            <a:spLocks noChangeArrowheads="1"/>
          </p:cNvSpPr>
          <p:nvPr/>
        </p:nvSpPr>
        <p:spPr bwMode="auto">
          <a:xfrm>
            <a:off x="7567613" y="4351338"/>
            <a:ext cx="1295400" cy="762000"/>
          </a:xfrm>
          <a:prstGeom prst="rect">
            <a:avLst/>
          </a:prstGeom>
          <a:solidFill>
            <a:srgbClr val="FFFF00"/>
          </a:solidFill>
          <a:ln w="9525">
            <a:solidFill>
              <a:sysClr val="windowText" lastClr="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prstClr val="black"/>
                </a:solidFill>
                <a:effectLst/>
                <a:uLnTx/>
                <a:uFillTx/>
                <a:latin typeface="Arial" charset="0"/>
              </a:rPr>
              <a:t>Java</a:t>
            </a:r>
          </a:p>
        </p:txBody>
      </p:sp>
      <p:sp>
        <p:nvSpPr>
          <p:cNvPr id="40" name="Rectangle 17">
            <a:extLst>
              <a:ext uri="{FF2B5EF4-FFF2-40B4-BE49-F238E27FC236}">
                <a16:creationId xmlns:a16="http://schemas.microsoft.com/office/drawing/2014/main" id="{33DE8328-0952-41B2-8560-85018CC2A248}"/>
              </a:ext>
            </a:extLst>
          </p:cNvPr>
          <p:cNvSpPr>
            <a:spLocks noChangeArrowheads="1"/>
          </p:cNvSpPr>
          <p:nvPr/>
        </p:nvSpPr>
        <p:spPr bwMode="auto">
          <a:xfrm>
            <a:off x="6689725" y="5272088"/>
            <a:ext cx="1295400" cy="762000"/>
          </a:xfrm>
          <a:prstGeom prst="rect">
            <a:avLst/>
          </a:prstGeom>
          <a:solidFill>
            <a:srgbClr val="33CC33"/>
          </a:solidFill>
          <a:ln w="9525">
            <a:solidFill>
              <a:sysClr val="windowText" lastClr="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prstClr val="black"/>
                </a:solidFill>
                <a:effectLst/>
                <a:uLnTx/>
                <a:uFillTx/>
                <a:latin typeface="Arial" charset="0"/>
              </a:rPr>
              <a:t>Ada 95</a:t>
            </a:r>
          </a:p>
        </p:txBody>
      </p:sp>
      <p:sp>
        <p:nvSpPr>
          <p:cNvPr id="41" name="Rectangle 20">
            <a:extLst>
              <a:ext uri="{FF2B5EF4-FFF2-40B4-BE49-F238E27FC236}">
                <a16:creationId xmlns:a16="http://schemas.microsoft.com/office/drawing/2014/main" id="{BB93A56D-4F2C-472A-A364-6A47FA54AA15}"/>
              </a:ext>
            </a:extLst>
          </p:cNvPr>
          <p:cNvSpPr>
            <a:spLocks noChangeArrowheads="1"/>
          </p:cNvSpPr>
          <p:nvPr/>
        </p:nvSpPr>
        <p:spPr bwMode="auto">
          <a:xfrm>
            <a:off x="2152650" y="4351338"/>
            <a:ext cx="1295400" cy="762000"/>
          </a:xfrm>
          <a:prstGeom prst="rect">
            <a:avLst/>
          </a:prstGeom>
          <a:solidFill>
            <a:srgbClr val="FFFF00"/>
          </a:solidFill>
          <a:ln w="9525">
            <a:solidFill>
              <a:sysClr val="windowText" lastClr="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prstClr val="black"/>
                </a:solidFill>
                <a:effectLst/>
                <a:uLnTx/>
                <a:uFillTx/>
                <a:latin typeface="Arial" charset="0"/>
              </a:rPr>
              <a:t>PL/I</a:t>
            </a:r>
          </a:p>
        </p:txBody>
      </p:sp>
      <p:sp>
        <p:nvSpPr>
          <p:cNvPr id="42" name="Rectangle 21">
            <a:extLst>
              <a:ext uri="{FF2B5EF4-FFF2-40B4-BE49-F238E27FC236}">
                <a16:creationId xmlns:a16="http://schemas.microsoft.com/office/drawing/2014/main" id="{B9427A29-7E73-4758-B725-0E91F2DA0B28}"/>
              </a:ext>
            </a:extLst>
          </p:cNvPr>
          <p:cNvSpPr>
            <a:spLocks noChangeArrowheads="1"/>
          </p:cNvSpPr>
          <p:nvPr/>
        </p:nvSpPr>
        <p:spPr bwMode="auto">
          <a:xfrm>
            <a:off x="3924300" y="4364038"/>
            <a:ext cx="1295400" cy="762000"/>
          </a:xfrm>
          <a:prstGeom prst="rect">
            <a:avLst/>
          </a:prstGeom>
          <a:solidFill>
            <a:srgbClr val="FFFF00"/>
          </a:solidFill>
          <a:ln w="9525">
            <a:solidFill>
              <a:sysClr val="windowText" lastClr="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prstClr val="black"/>
                </a:solidFill>
                <a:effectLst/>
                <a:uLnTx/>
                <a:uFillTx/>
                <a:latin typeface="Arial" charset="0"/>
              </a:rPr>
              <a:t>Pascal</a:t>
            </a:r>
          </a:p>
        </p:txBody>
      </p:sp>
      <p:sp>
        <p:nvSpPr>
          <p:cNvPr id="43" name="Line 22">
            <a:extLst>
              <a:ext uri="{FF2B5EF4-FFF2-40B4-BE49-F238E27FC236}">
                <a16:creationId xmlns:a16="http://schemas.microsoft.com/office/drawing/2014/main" id="{ABB84815-EFA6-4375-9690-B7B5A354D127}"/>
              </a:ext>
            </a:extLst>
          </p:cNvPr>
          <p:cNvSpPr>
            <a:spLocks noChangeShapeType="1"/>
          </p:cNvSpPr>
          <p:nvPr/>
        </p:nvSpPr>
        <p:spPr bwMode="auto">
          <a:xfrm>
            <a:off x="1922463" y="2506663"/>
            <a:ext cx="0" cy="3744912"/>
          </a:xfrm>
          <a:prstGeom prst="line">
            <a:avLst/>
          </a:prstGeom>
          <a:noFill/>
          <a:ln w="38100">
            <a:solidFill>
              <a:sysClr val="windowText" lastClr="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rebuchet MS" panose="020B0603020202020204"/>
            </a:endParaRPr>
          </a:p>
        </p:txBody>
      </p:sp>
      <p:sp>
        <p:nvSpPr>
          <p:cNvPr id="44" name="Line 23">
            <a:extLst>
              <a:ext uri="{FF2B5EF4-FFF2-40B4-BE49-F238E27FC236}">
                <a16:creationId xmlns:a16="http://schemas.microsoft.com/office/drawing/2014/main" id="{F0AB9BF3-528B-45A0-B726-A4688FF0BA93}"/>
              </a:ext>
            </a:extLst>
          </p:cNvPr>
          <p:cNvSpPr>
            <a:spLocks noChangeShapeType="1"/>
          </p:cNvSpPr>
          <p:nvPr/>
        </p:nvSpPr>
        <p:spPr bwMode="auto">
          <a:xfrm>
            <a:off x="5494338" y="2506663"/>
            <a:ext cx="0" cy="3744912"/>
          </a:xfrm>
          <a:prstGeom prst="line">
            <a:avLst/>
          </a:prstGeom>
          <a:noFill/>
          <a:ln w="38100">
            <a:solidFill>
              <a:sysClr val="windowText" lastClr="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rebuchet MS" panose="020B0603020202020204"/>
            </a:endParaRPr>
          </a:p>
        </p:txBody>
      </p:sp>
      <p:sp>
        <p:nvSpPr>
          <p:cNvPr id="45" name="Line 24">
            <a:extLst>
              <a:ext uri="{FF2B5EF4-FFF2-40B4-BE49-F238E27FC236}">
                <a16:creationId xmlns:a16="http://schemas.microsoft.com/office/drawing/2014/main" id="{72E3F94D-E1D2-4DC9-9A54-E6A933C7AF76}"/>
              </a:ext>
            </a:extLst>
          </p:cNvPr>
          <p:cNvSpPr>
            <a:spLocks noChangeShapeType="1"/>
          </p:cNvSpPr>
          <p:nvPr/>
        </p:nvSpPr>
        <p:spPr bwMode="auto">
          <a:xfrm>
            <a:off x="7337425" y="2506663"/>
            <a:ext cx="0" cy="3744912"/>
          </a:xfrm>
          <a:prstGeom prst="line">
            <a:avLst/>
          </a:prstGeom>
          <a:noFill/>
          <a:ln w="38100">
            <a:solidFill>
              <a:sysClr val="windowText" lastClr="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rebuchet MS" panose="020B0603020202020204"/>
            </a:endParaRPr>
          </a:p>
        </p:txBody>
      </p:sp>
      <p:sp>
        <p:nvSpPr>
          <p:cNvPr id="46" name="Text Box 25">
            <a:extLst>
              <a:ext uri="{FF2B5EF4-FFF2-40B4-BE49-F238E27FC236}">
                <a16:creationId xmlns:a16="http://schemas.microsoft.com/office/drawing/2014/main" id="{FB05FEE2-CCD8-4B84-B4F6-CABADC0D7006}"/>
              </a:ext>
            </a:extLst>
          </p:cNvPr>
          <p:cNvSpPr txBox="1">
            <a:spLocks noChangeArrowheads="1"/>
          </p:cNvSpPr>
          <p:nvPr/>
        </p:nvSpPr>
        <p:spPr bwMode="auto">
          <a:xfrm>
            <a:off x="309563" y="2103438"/>
            <a:ext cx="14986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defRPr/>
            </a:pPr>
            <a:r>
              <a:rPr lang="en-US">
                <a:solidFill>
                  <a:prstClr val="black"/>
                </a:solidFill>
                <a:latin typeface="Trebuchet MS" panose="020B0603020202020204"/>
              </a:rPr>
              <a:t>Elementary</a:t>
            </a:r>
            <a:br>
              <a:rPr lang="en-US">
                <a:solidFill>
                  <a:prstClr val="black"/>
                </a:solidFill>
                <a:latin typeface="Trebuchet MS" panose="020B0603020202020204"/>
              </a:rPr>
            </a:br>
            <a:r>
              <a:rPr lang="en-US">
                <a:solidFill>
                  <a:prstClr val="black"/>
                </a:solidFill>
                <a:latin typeface="Trebuchet MS" panose="020B0603020202020204"/>
              </a:rPr>
              <a:t>Procedural</a:t>
            </a:r>
          </a:p>
        </p:txBody>
      </p:sp>
      <p:sp>
        <p:nvSpPr>
          <p:cNvPr id="47" name="Text Box 26">
            <a:extLst>
              <a:ext uri="{FF2B5EF4-FFF2-40B4-BE49-F238E27FC236}">
                <a16:creationId xmlns:a16="http://schemas.microsoft.com/office/drawing/2014/main" id="{8B00974C-3722-4FAE-996F-8D428C22702F}"/>
              </a:ext>
            </a:extLst>
          </p:cNvPr>
          <p:cNvSpPr txBox="1">
            <a:spLocks noChangeArrowheads="1"/>
          </p:cNvSpPr>
          <p:nvPr/>
        </p:nvSpPr>
        <p:spPr bwMode="auto">
          <a:xfrm>
            <a:off x="2036763" y="2103438"/>
            <a:ext cx="14986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defRPr/>
            </a:pPr>
            <a:r>
              <a:rPr lang="en-US">
                <a:solidFill>
                  <a:prstClr val="black"/>
                </a:solidFill>
                <a:latin typeface="Trebuchet MS" panose="020B0603020202020204"/>
              </a:rPr>
              <a:t>Advanced</a:t>
            </a:r>
            <a:br>
              <a:rPr lang="en-US">
                <a:solidFill>
                  <a:prstClr val="black"/>
                </a:solidFill>
                <a:latin typeface="Trebuchet MS" panose="020B0603020202020204"/>
              </a:rPr>
            </a:br>
            <a:r>
              <a:rPr lang="en-US">
                <a:solidFill>
                  <a:prstClr val="black"/>
                </a:solidFill>
                <a:latin typeface="Trebuchet MS" panose="020B0603020202020204"/>
              </a:rPr>
              <a:t>Procedural</a:t>
            </a:r>
          </a:p>
        </p:txBody>
      </p:sp>
      <p:sp>
        <p:nvSpPr>
          <p:cNvPr id="48" name="Text Box 29">
            <a:extLst>
              <a:ext uri="{FF2B5EF4-FFF2-40B4-BE49-F238E27FC236}">
                <a16:creationId xmlns:a16="http://schemas.microsoft.com/office/drawing/2014/main" id="{07B4334B-6D3D-459C-AA3F-62A7C73DED95}"/>
              </a:ext>
            </a:extLst>
          </p:cNvPr>
          <p:cNvSpPr txBox="1">
            <a:spLocks noChangeArrowheads="1"/>
          </p:cNvSpPr>
          <p:nvPr/>
        </p:nvSpPr>
        <p:spPr bwMode="auto">
          <a:xfrm>
            <a:off x="3765550" y="2103438"/>
            <a:ext cx="14986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defRPr/>
            </a:pPr>
            <a:r>
              <a:rPr lang="en-US">
                <a:solidFill>
                  <a:prstClr val="black"/>
                </a:solidFill>
                <a:latin typeface="Trebuchet MS" panose="020B0603020202020204"/>
              </a:rPr>
              <a:t>Special</a:t>
            </a:r>
            <a:br>
              <a:rPr lang="en-US">
                <a:solidFill>
                  <a:prstClr val="black"/>
                </a:solidFill>
                <a:latin typeface="Trebuchet MS" panose="020B0603020202020204"/>
              </a:rPr>
            </a:br>
            <a:r>
              <a:rPr lang="en-US">
                <a:solidFill>
                  <a:prstClr val="black"/>
                </a:solidFill>
                <a:latin typeface="Trebuchet MS" panose="020B0603020202020204"/>
              </a:rPr>
              <a:t>Procedural</a:t>
            </a:r>
          </a:p>
        </p:txBody>
      </p:sp>
      <p:sp>
        <p:nvSpPr>
          <p:cNvPr id="49" name="Text Box 30">
            <a:extLst>
              <a:ext uri="{FF2B5EF4-FFF2-40B4-BE49-F238E27FC236}">
                <a16:creationId xmlns:a16="http://schemas.microsoft.com/office/drawing/2014/main" id="{E9086237-AA9C-476A-AF6E-9AE137038B90}"/>
              </a:ext>
            </a:extLst>
          </p:cNvPr>
          <p:cNvSpPr txBox="1">
            <a:spLocks noChangeArrowheads="1"/>
          </p:cNvSpPr>
          <p:nvPr/>
        </p:nvSpPr>
        <p:spPr bwMode="auto">
          <a:xfrm>
            <a:off x="5608638" y="1758950"/>
            <a:ext cx="14986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defRPr/>
            </a:pPr>
            <a:r>
              <a:rPr lang="en-US">
                <a:solidFill>
                  <a:prstClr val="black"/>
                </a:solidFill>
                <a:latin typeface="Trebuchet MS" panose="020B0603020202020204"/>
              </a:rPr>
              <a:t>Object</a:t>
            </a:r>
            <a:br>
              <a:rPr lang="en-US">
                <a:solidFill>
                  <a:prstClr val="black"/>
                </a:solidFill>
                <a:latin typeface="Trebuchet MS" panose="020B0603020202020204"/>
              </a:rPr>
            </a:br>
            <a:r>
              <a:rPr lang="en-US">
                <a:solidFill>
                  <a:prstClr val="black"/>
                </a:solidFill>
                <a:latin typeface="Trebuchet MS" panose="020B0603020202020204"/>
              </a:rPr>
              <a:t>Oriented</a:t>
            </a:r>
          </a:p>
        </p:txBody>
      </p:sp>
      <p:sp>
        <p:nvSpPr>
          <p:cNvPr id="50" name="Text Box 31">
            <a:extLst>
              <a:ext uri="{FF2B5EF4-FFF2-40B4-BE49-F238E27FC236}">
                <a16:creationId xmlns:a16="http://schemas.microsoft.com/office/drawing/2014/main" id="{C94C6D57-5330-4BA7-9418-E11EF9ACA308}"/>
              </a:ext>
            </a:extLst>
          </p:cNvPr>
          <p:cNvSpPr txBox="1">
            <a:spLocks noChangeArrowheads="1"/>
          </p:cNvSpPr>
          <p:nvPr/>
        </p:nvSpPr>
        <p:spPr bwMode="auto">
          <a:xfrm>
            <a:off x="7451725" y="1758950"/>
            <a:ext cx="1498600"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defRPr/>
            </a:pPr>
            <a:r>
              <a:rPr lang="en-US">
                <a:solidFill>
                  <a:prstClr val="black"/>
                </a:solidFill>
                <a:latin typeface="Trebuchet MS" panose="020B0603020202020204"/>
              </a:rPr>
              <a:t>Advanced</a:t>
            </a:r>
            <a:br>
              <a:rPr lang="en-US">
                <a:solidFill>
                  <a:prstClr val="black"/>
                </a:solidFill>
                <a:latin typeface="Trebuchet MS" panose="020B0603020202020204"/>
              </a:rPr>
            </a:br>
            <a:r>
              <a:rPr lang="en-US">
                <a:solidFill>
                  <a:prstClr val="black"/>
                </a:solidFill>
                <a:latin typeface="Trebuchet MS" panose="020B0603020202020204"/>
              </a:rPr>
              <a:t>Object</a:t>
            </a:r>
            <a:br>
              <a:rPr lang="en-US">
                <a:solidFill>
                  <a:prstClr val="black"/>
                </a:solidFill>
                <a:latin typeface="Trebuchet MS" panose="020B0603020202020204"/>
              </a:rPr>
            </a:br>
            <a:r>
              <a:rPr lang="en-US">
                <a:solidFill>
                  <a:prstClr val="black"/>
                </a:solidFill>
                <a:latin typeface="Trebuchet MS" panose="020B0603020202020204"/>
              </a:rPr>
              <a:t>Oriented</a:t>
            </a:r>
          </a:p>
        </p:txBody>
      </p:sp>
      <p:sp>
        <p:nvSpPr>
          <p:cNvPr id="51" name="Rectangle 19">
            <a:extLst>
              <a:ext uri="{FF2B5EF4-FFF2-40B4-BE49-F238E27FC236}">
                <a16:creationId xmlns:a16="http://schemas.microsoft.com/office/drawing/2014/main" id="{F6602AE7-772E-4E30-B7D0-20E3F6ED2542}"/>
              </a:ext>
            </a:extLst>
          </p:cNvPr>
          <p:cNvSpPr>
            <a:spLocks noChangeArrowheads="1"/>
          </p:cNvSpPr>
          <p:nvPr/>
        </p:nvSpPr>
        <p:spPr bwMode="auto">
          <a:xfrm>
            <a:off x="4802188" y="5272088"/>
            <a:ext cx="1295400" cy="762000"/>
          </a:xfrm>
          <a:prstGeom prst="rect">
            <a:avLst/>
          </a:prstGeom>
          <a:solidFill>
            <a:srgbClr val="33CC33"/>
          </a:solidFill>
          <a:ln w="9525">
            <a:solidFill>
              <a:sysClr val="windowText" lastClr="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prstClr val="black"/>
                </a:solidFill>
                <a:effectLst/>
                <a:uLnTx/>
                <a:uFillTx/>
                <a:latin typeface="Arial" charset="0"/>
              </a:rPr>
              <a:t>Ada 83</a:t>
            </a:r>
          </a:p>
        </p:txBody>
      </p:sp>
    </p:spTree>
    <p:extLst>
      <p:ext uri="{BB962C8B-B14F-4D97-AF65-F5344CB8AC3E}">
        <p14:creationId xmlns:p14="http://schemas.microsoft.com/office/powerpoint/2010/main" val="296519882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400" b="1" dirty="0"/>
              <a:t>Introduction to Visual Studio</a:t>
            </a:r>
            <a:endParaRPr lang="en-US" dirty="0"/>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endParaRPr lang="en-FI" dirty="0"/>
          </a:p>
        </p:txBody>
      </p:sp>
      <p:sp>
        <p:nvSpPr>
          <p:cNvPr id="4" name="TextBox 3">
            <a:extLst>
              <a:ext uri="{FF2B5EF4-FFF2-40B4-BE49-F238E27FC236}">
                <a16:creationId xmlns:a16="http://schemas.microsoft.com/office/drawing/2014/main" id="{E00A471B-FCB5-3949-B014-0D06C67E41B3}"/>
              </a:ext>
            </a:extLst>
          </p:cNvPr>
          <p:cNvSpPr txBox="1"/>
          <p:nvPr/>
        </p:nvSpPr>
        <p:spPr>
          <a:xfrm>
            <a:off x="783772" y="2435897"/>
            <a:ext cx="7754112" cy="1015663"/>
          </a:xfrm>
          <a:prstGeom prst="rect">
            <a:avLst/>
          </a:prstGeom>
          <a:noFill/>
        </p:spPr>
        <p:txBody>
          <a:bodyPr wrap="square" rtlCol="0">
            <a:spAutoFit/>
          </a:bodyPr>
          <a:lstStyle/>
          <a:p>
            <a:r>
              <a:rPr lang="en-US" sz="2000" dirty="0"/>
              <a:t>Visual Studio is an IDE (integrated development environment) for building apps. Similar to using Microsoft Word to write documents, you’ll use Visual Studio to create web apps.</a:t>
            </a:r>
            <a:endParaRPr lang="en-FI" sz="2000" dirty="0"/>
          </a:p>
        </p:txBody>
      </p:sp>
      <p:sp>
        <p:nvSpPr>
          <p:cNvPr id="3" name="Rectangle 4">
            <a:extLst>
              <a:ext uri="{FF2B5EF4-FFF2-40B4-BE49-F238E27FC236}">
                <a16:creationId xmlns:a16="http://schemas.microsoft.com/office/drawing/2014/main" id="{47C22152-E3C3-4178-9D25-1ABDB06E1F19}"/>
              </a:ext>
            </a:extLst>
          </p:cNvPr>
          <p:cNvSpPr>
            <a:spLocks noChangeArrowheads="1"/>
          </p:cNvSpPr>
          <p:nvPr/>
        </p:nvSpPr>
        <p:spPr bwMode="auto">
          <a:xfrm>
            <a:off x="1503487" y="3216911"/>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pSp>
        <p:nvGrpSpPr>
          <p:cNvPr id="6" name="Group 1">
            <a:extLst>
              <a:ext uri="{FF2B5EF4-FFF2-40B4-BE49-F238E27FC236}">
                <a16:creationId xmlns:a16="http://schemas.microsoft.com/office/drawing/2014/main" id="{0DB75B16-EE9F-465F-9BBA-8FA186D329BD}"/>
              </a:ext>
            </a:extLst>
          </p:cNvPr>
          <p:cNvGrpSpPr>
            <a:grpSpLocks/>
          </p:cNvGrpSpPr>
          <p:nvPr/>
        </p:nvGrpSpPr>
        <p:grpSpPr bwMode="auto">
          <a:xfrm>
            <a:off x="1350305" y="3456691"/>
            <a:ext cx="6505189" cy="2776530"/>
            <a:chOff x="0" y="0"/>
            <a:chExt cx="8921" cy="6749"/>
          </a:xfrm>
        </p:grpSpPr>
        <p:pic>
          <p:nvPicPr>
            <p:cNvPr id="2051" name="Picture 3">
              <a:extLst>
                <a:ext uri="{FF2B5EF4-FFF2-40B4-BE49-F238E27FC236}">
                  <a16:creationId xmlns:a16="http://schemas.microsoft.com/office/drawing/2014/main" id="{74BDAC3F-0265-4A2A-A040-9B8EF726FFDC}"/>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4" y="14"/>
              <a:ext cx="8892" cy="672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2">
              <a:extLst>
                <a:ext uri="{FF2B5EF4-FFF2-40B4-BE49-F238E27FC236}">
                  <a16:creationId xmlns:a16="http://schemas.microsoft.com/office/drawing/2014/main" id="{983C995E-9B36-44F8-B01C-C92AD3A0BE34}"/>
                </a:ext>
              </a:extLst>
            </p:cNvPr>
            <p:cNvSpPr>
              <a:spLocks noChangeArrowheads="1"/>
            </p:cNvSpPr>
            <p:nvPr/>
          </p:nvSpPr>
          <p:spPr bwMode="auto">
            <a:xfrm>
              <a:off x="7" y="7"/>
              <a:ext cx="8907" cy="6735"/>
            </a:xfrm>
            <a:prstGeom prst="rect">
              <a:avLst/>
            </a:prstGeom>
            <a:noFill/>
            <a:ln w="9144">
              <a:solidFill>
                <a:srgbClr val="252525"/>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13215458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a:extLst>
              <a:ext uri="{FF2B5EF4-FFF2-40B4-BE49-F238E27FC236}">
                <a16:creationId xmlns:a16="http://schemas.microsoft.com/office/drawing/2014/main" id="{F22A2A64-1EED-499A-96E5-BA3D7A044F45}"/>
              </a:ext>
            </a:extLst>
          </p:cNvPr>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Visual Studio</a:t>
            </a:r>
          </a:p>
          <a:p>
            <a:pPr marL="0" indent="0">
              <a:buNone/>
            </a:pPr>
            <a:endParaRPr lang="en-US" sz="2600" b="1" dirty="0">
              <a:solidFill>
                <a:schemeClr val="tx1"/>
              </a:solidFill>
            </a:endParaRPr>
          </a:p>
        </p:txBody>
      </p:sp>
      <p:sp>
        <p:nvSpPr>
          <p:cNvPr id="5" name="TextBox 4">
            <a:extLst>
              <a:ext uri="{FF2B5EF4-FFF2-40B4-BE49-F238E27FC236}">
                <a16:creationId xmlns:a16="http://schemas.microsoft.com/office/drawing/2014/main" id="{18054AD9-737B-41CD-910E-08DCD7BB0264}"/>
              </a:ext>
            </a:extLst>
          </p:cNvPr>
          <p:cNvSpPr txBox="1"/>
          <p:nvPr/>
        </p:nvSpPr>
        <p:spPr>
          <a:xfrm>
            <a:off x="530087" y="1795817"/>
            <a:ext cx="7964556" cy="4154984"/>
          </a:xfrm>
          <a:prstGeom prst="rect">
            <a:avLst/>
          </a:prstGeom>
          <a:noFill/>
        </p:spPr>
        <p:txBody>
          <a:bodyPr wrap="square" rtlCol="0">
            <a:spAutoFit/>
          </a:bodyPr>
          <a:lstStyle/>
          <a:p>
            <a:pPr marL="285750" indent="-285750">
              <a:buFont typeface="Arial" panose="020B0604020202020204" pitchFamily="34" charset="0"/>
              <a:buChar char="•"/>
            </a:pPr>
            <a:r>
              <a:rPr lang="en-US" sz="2400" dirty="0"/>
              <a:t>VS supports multiple languages (C#, C++, Visual Basic, J#) in one IDE.</a:t>
            </a:r>
          </a:p>
          <a:p>
            <a:pPr marL="285750" indent="-285750">
              <a:buFont typeface="Arial" panose="020B0604020202020204" pitchFamily="34" charset="0"/>
              <a:buChar char="•"/>
            </a:pPr>
            <a:r>
              <a:rPr lang="en-US" sz="2400" dirty="0"/>
              <a:t>VS manages features and content in a convenient way.</a:t>
            </a:r>
          </a:p>
          <a:p>
            <a:pPr marL="285750" indent="-285750">
              <a:buFont typeface="Arial" panose="020B0604020202020204" pitchFamily="34" charset="0"/>
              <a:buChar char="•"/>
            </a:pPr>
            <a:r>
              <a:rPr lang="en-US" sz="2400" dirty="0"/>
              <a:t>All Visual Studio .NET languages are object-oriented.</a:t>
            </a:r>
          </a:p>
          <a:p>
            <a:pPr marL="285750" indent="-285750">
              <a:buFont typeface="Arial" panose="020B0604020202020204" pitchFamily="34" charset="0"/>
              <a:buChar char="•"/>
            </a:pPr>
            <a:r>
              <a:rPr lang="en-US" sz="2400" dirty="0"/>
              <a:t>All programs have a similar structure.</a:t>
            </a:r>
          </a:p>
          <a:p>
            <a:pPr marL="285750" indent="-285750">
              <a:buFont typeface="Arial" panose="020B0604020202020204" pitchFamily="34" charset="0"/>
              <a:buChar char="•"/>
            </a:pPr>
            <a:r>
              <a:rPr lang="en-US" sz="2400" dirty="0"/>
              <a:t>All programs compiled into Common Intermediate Language (CIL)</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solidFill>
                  <a:srgbClr val="FF0000"/>
                </a:solidFill>
                <a:highlight>
                  <a:srgbClr val="FFFF00"/>
                </a:highlight>
              </a:rPr>
              <a:t>For this course at least Visual Studio 2012</a:t>
            </a:r>
            <a:endParaRPr lang="en-FI" sz="2400" dirty="0">
              <a:solidFill>
                <a:srgbClr val="FF0000"/>
              </a:solidFill>
              <a:highlight>
                <a:srgbClr val="FFFF00"/>
              </a:highlight>
            </a:endParaRPr>
          </a:p>
        </p:txBody>
      </p:sp>
    </p:spTree>
    <p:extLst>
      <p:ext uri="{BB962C8B-B14F-4D97-AF65-F5344CB8AC3E}">
        <p14:creationId xmlns:p14="http://schemas.microsoft.com/office/powerpoint/2010/main" val="205447107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a:extLst>
              <a:ext uri="{FF2B5EF4-FFF2-40B4-BE49-F238E27FC236}">
                <a16:creationId xmlns:a16="http://schemas.microsoft.com/office/drawing/2014/main" id="{411AD86A-FA2E-412F-AFA9-DBEEC1E32B96}"/>
              </a:ext>
            </a:extLst>
          </p:cNvPr>
          <p:cNvSpPr txBox="1">
            <a:spLocks noChangeArrowheads="1"/>
          </p:cNvSpPr>
          <p:nvPr/>
        </p:nvSpPr>
        <p:spPr>
          <a:xfrm>
            <a:off x="609599" y="839790"/>
            <a:ext cx="6347713"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sz="3800" b="0" i="0" u="none" strike="noStrike" kern="1200" cap="none" spc="0" normalizeH="0" baseline="0" noProof="0">
                <a:ln>
                  <a:noFill/>
                </a:ln>
                <a:solidFill>
                  <a:srgbClr val="90C226"/>
                </a:solidFill>
                <a:effectLst/>
                <a:uLnTx/>
                <a:uFillTx/>
                <a:latin typeface="Trebuchet MS" panose="020B0603020202020204"/>
                <a:ea typeface="+mj-ea"/>
                <a:cs typeface="+mj-cs"/>
              </a:rPr>
              <a:t>IDE’s and CLI Implementations</a:t>
            </a:r>
          </a:p>
        </p:txBody>
      </p:sp>
      <p:sp>
        <p:nvSpPr>
          <p:cNvPr id="9" name="Rectangle 3">
            <a:extLst>
              <a:ext uri="{FF2B5EF4-FFF2-40B4-BE49-F238E27FC236}">
                <a16:creationId xmlns:a16="http://schemas.microsoft.com/office/drawing/2014/main" id="{13DAEA3D-4A11-4898-896F-DDD8C39400CA}"/>
              </a:ext>
            </a:extLst>
          </p:cNvPr>
          <p:cNvSpPr txBox="1">
            <a:spLocks noChangeArrowheads="1"/>
          </p:cNvSpPr>
          <p:nvPr/>
        </p:nvSpPr>
        <p:spPr>
          <a:xfrm>
            <a:off x="609599" y="2390780"/>
            <a:ext cx="6347714" cy="3880773"/>
          </a:xfrm>
          <a:prstGeom prst="rect">
            <a:avLst/>
          </a:prstGeom>
        </p:spPr>
        <p:txBody>
          <a:bodyPr vert="horz" lIns="91440" tIns="45720" rIns="91440" bIns="45720" rtlCol="0">
            <a:normAutofit fontScale="85000"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342900" marR="0" lvl="0" indent="-342900" algn="l" defTabSz="457200" rtl="0" eaLnBrk="1" fontAlgn="auto" latinLnBrk="0" hangingPunct="1">
              <a:lnSpc>
                <a:spcPct val="90000"/>
              </a:lnSpc>
              <a:spcBef>
                <a:spcPts val="1000"/>
              </a:spcBef>
              <a:spcAft>
                <a:spcPts val="0"/>
              </a:spcAft>
              <a:buClr>
                <a:srgbClr val="90C226"/>
              </a:buClr>
              <a:buSzPct val="80000"/>
              <a:buFont typeface="Wingdings 3" charset="2"/>
              <a:buChar char=""/>
              <a:tabLst/>
              <a:defRPr/>
            </a:pPr>
            <a:r>
              <a:rPr kumimoji="0" lang="en-US" sz="2800" b="0" i="0" u="none" strike="noStrike" kern="1200" cap="none" spc="0" normalizeH="0" baseline="0" noProof="0">
                <a:ln>
                  <a:noFill/>
                </a:ln>
                <a:solidFill>
                  <a:sysClr val="windowText" lastClr="000000">
                    <a:lumMod val="75000"/>
                    <a:lumOff val="25000"/>
                  </a:sysClr>
                </a:solidFill>
                <a:effectLst/>
                <a:uLnTx/>
                <a:uFillTx/>
                <a:latin typeface="Trebuchet MS" panose="020B0603020202020204"/>
                <a:ea typeface="+mn-ea"/>
                <a:cs typeface="+mn-cs"/>
              </a:rPr>
              <a:t>Visual C# </a:t>
            </a:r>
            <a:r>
              <a:rPr kumimoji="0" lang="en-US" sz="2000" b="0" i="0" u="none" strike="noStrike" kern="1200" cap="none" spc="0" normalizeH="0" baseline="0" noProof="0">
                <a:ln>
                  <a:noFill/>
                </a:ln>
                <a:solidFill>
                  <a:sysClr val="windowText" lastClr="000000">
                    <a:lumMod val="75000"/>
                    <a:lumOff val="25000"/>
                  </a:sysClr>
                </a:solidFill>
                <a:effectLst/>
                <a:uLnTx/>
                <a:uFillTx/>
                <a:latin typeface="Trebuchet MS" panose="020B0603020202020204"/>
                <a:ea typeface="+mn-ea"/>
                <a:cs typeface="+mn-cs"/>
                <a:hlinkClick r:id="rId2"/>
              </a:rPr>
              <a:t>http://www.microsoft.com/express/2012/</a:t>
            </a:r>
            <a:endParaRPr kumimoji="0" lang="en-US" sz="2000" b="0" i="0" u="none" strike="noStrike" kern="1200" cap="none" spc="0" normalizeH="0" baseline="0" noProof="0">
              <a:ln>
                <a:noFill/>
              </a:ln>
              <a:solidFill>
                <a:sysClr val="windowText" lastClr="000000">
                  <a:lumMod val="75000"/>
                  <a:lumOff val="25000"/>
                </a:sysClr>
              </a:solidFill>
              <a:effectLst/>
              <a:uLnTx/>
              <a:uFillTx/>
              <a:latin typeface="Trebuchet MS" panose="020B0603020202020204"/>
              <a:ea typeface="+mn-ea"/>
              <a:cs typeface="+mn-cs"/>
            </a:endParaRPr>
          </a:p>
          <a:p>
            <a:pPr marL="742950" marR="0" lvl="1" indent="-285750" algn="l" defTabSz="457200" rtl="0" eaLnBrk="1" fontAlgn="auto" latinLnBrk="0" hangingPunct="1">
              <a:lnSpc>
                <a:spcPct val="90000"/>
              </a:lnSpc>
              <a:spcBef>
                <a:spcPts val="1000"/>
              </a:spcBef>
              <a:spcAft>
                <a:spcPts val="0"/>
              </a:spcAft>
              <a:buClr>
                <a:srgbClr val="90C226"/>
              </a:buClr>
              <a:buSzPct val="80000"/>
              <a:buFont typeface="Wingdings 3" charset="2"/>
              <a:buChar char=""/>
              <a:tabLst/>
              <a:defRPr/>
            </a:pPr>
            <a:r>
              <a:rPr kumimoji="0" lang="en-US" sz="2400" b="0" i="0" u="none" strike="noStrike" kern="1200" cap="none" spc="0" normalizeH="0" baseline="0" noProof="0">
                <a:ln>
                  <a:noFill/>
                </a:ln>
                <a:solidFill>
                  <a:sysClr val="windowText" lastClr="000000">
                    <a:lumMod val="75000"/>
                    <a:lumOff val="25000"/>
                  </a:sysClr>
                </a:solidFill>
                <a:effectLst/>
                <a:uLnTx/>
                <a:uFillTx/>
                <a:latin typeface="Trebuchet MS" panose="020B0603020202020204"/>
                <a:ea typeface="+mn-ea"/>
                <a:cs typeface="+mn-cs"/>
              </a:rPr>
              <a:t>in MSDNAA</a:t>
            </a:r>
          </a:p>
          <a:p>
            <a:pPr marL="1143000" marR="0" lvl="2" indent="-228600" algn="l" defTabSz="457200" rtl="0" eaLnBrk="1" fontAlgn="auto" latinLnBrk="0" hangingPunct="1">
              <a:lnSpc>
                <a:spcPct val="90000"/>
              </a:lnSpc>
              <a:spcBef>
                <a:spcPts val="1000"/>
              </a:spcBef>
              <a:spcAft>
                <a:spcPts val="0"/>
              </a:spcAft>
              <a:buClr>
                <a:srgbClr val="90C226"/>
              </a:buClr>
              <a:buSzPct val="80000"/>
              <a:buFont typeface="Wingdings 3" charset="2"/>
              <a:buChar char=""/>
              <a:tabLst/>
              <a:defRPr/>
            </a:pPr>
            <a:r>
              <a:rPr kumimoji="0" lang="en-US" sz="2000" b="0" i="0" u="none" strike="noStrike" kern="1200" cap="none" spc="0" normalizeH="0" baseline="0" noProof="0">
                <a:ln>
                  <a:noFill/>
                </a:ln>
                <a:solidFill>
                  <a:sysClr val="windowText" lastClr="000000">
                    <a:lumMod val="75000"/>
                    <a:lumOff val="25000"/>
                  </a:sysClr>
                </a:solidFill>
                <a:effectLst/>
                <a:uLnTx/>
                <a:uFillTx/>
                <a:latin typeface="Trebuchet MS" panose="020B0603020202020204"/>
                <a:ea typeface="+mn-ea"/>
                <a:cs typeface="+mn-cs"/>
              </a:rPr>
              <a:t>must be version 2012: we need C# 4.5</a:t>
            </a:r>
          </a:p>
          <a:p>
            <a:pPr marL="342900" marR="0" lvl="0" indent="-342900" algn="l" defTabSz="457200" rtl="0" eaLnBrk="1" fontAlgn="auto" latinLnBrk="0" hangingPunct="1">
              <a:lnSpc>
                <a:spcPct val="90000"/>
              </a:lnSpc>
              <a:spcBef>
                <a:spcPts val="1000"/>
              </a:spcBef>
              <a:spcAft>
                <a:spcPts val="0"/>
              </a:spcAft>
              <a:buClr>
                <a:srgbClr val="90C226"/>
              </a:buClr>
              <a:buSzPct val="80000"/>
              <a:buFont typeface="Wingdings 3" charset="2"/>
              <a:buChar char=""/>
              <a:tabLst/>
              <a:defRPr/>
            </a:pPr>
            <a:r>
              <a:rPr kumimoji="0" lang="en-US" sz="2800" b="0" i="0" u="none" strike="noStrike" kern="1200" cap="none" spc="0" normalizeH="0" baseline="0" noProof="0">
                <a:ln>
                  <a:noFill/>
                </a:ln>
                <a:solidFill>
                  <a:sysClr val="windowText" lastClr="000000">
                    <a:lumMod val="75000"/>
                    <a:lumOff val="25000"/>
                  </a:sysClr>
                </a:solidFill>
                <a:effectLst/>
                <a:uLnTx/>
                <a:uFillTx/>
                <a:latin typeface="Trebuchet MS" panose="020B0603020202020204"/>
                <a:ea typeface="+mn-ea"/>
                <a:cs typeface="+mn-cs"/>
              </a:rPr>
              <a:t>Mono: </a:t>
            </a:r>
            <a:r>
              <a:rPr kumimoji="0" lang="en-US" sz="2000" b="0" i="0" u="none" strike="noStrike" kern="1200" cap="none" spc="0" normalizeH="0" baseline="0" noProof="0">
                <a:ln>
                  <a:noFill/>
                </a:ln>
                <a:solidFill>
                  <a:sysClr val="windowText" lastClr="000000">
                    <a:lumMod val="75000"/>
                    <a:lumOff val="25000"/>
                  </a:sysClr>
                </a:solidFill>
                <a:effectLst/>
                <a:uLnTx/>
                <a:uFillTx/>
                <a:latin typeface="Trebuchet MS" panose="020B0603020202020204"/>
                <a:ea typeface="+mn-ea"/>
                <a:cs typeface="+mn-cs"/>
                <a:hlinkClick r:id="rId3"/>
              </a:rPr>
              <a:t>http://www.go-mono.com</a:t>
            </a:r>
            <a:r>
              <a:rPr kumimoji="0" lang="en-US" sz="2800" b="0" i="0" u="none" strike="noStrike" kern="1200" cap="none" spc="0" normalizeH="0" baseline="0" noProof="0">
                <a:ln>
                  <a:noFill/>
                </a:ln>
                <a:solidFill>
                  <a:sysClr val="windowText" lastClr="000000">
                    <a:lumMod val="75000"/>
                    <a:lumOff val="25000"/>
                  </a:sysClr>
                </a:solidFill>
                <a:effectLst/>
                <a:uLnTx/>
                <a:uFillTx/>
                <a:latin typeface="Trebuchet MS" panose="020B0603020202020204"/>
                <a:ea typeface="+mn-ea"/>
                <a:cs typeface="+mn-cs"/>
              </a:rPr>
              <a:t> </a:t>
            </a:r>
          </a:p>
          <a:p>
            <a:pPr marL="742950" marR="0" lvl="1" indent="-285750" algn="l" defTabSz="457200" rtl="0" eaLnBrk="1" fontAlgn="auto" latinLnBrk="0" hangingPunct="1">
              <a:lnSpc>
                <a:spcPct val="90000"/>
              </a:lnSpc>
              <a:spcBef>
                <a:spcPts val="1000"/>
              </a:spcBef>
              <a:spcAft>
                <a:spcPts val="0"/>
              </a:spcAft>
              <a:buClr>
                <a:srgbClr val="90C226"/>
              </a:buClr>
              <a:buSzPct val="80000"/>
              <a:buFont typeface="Wingdings 3" charset="2"/>
              <a:buChar char=""/>
              <a:tabLst/>
              <a:defRPr/>
            </a:pPr>
            <a:r>
              <a:rPr kumimoji="0" lang="en-US" sz="2400" b="0" i="0" u="none" strike="noStrike" kern="1200" cap="none" spc="0" normalizeH="0" baseline="0" noProof="0">
                <a:ln>
                  <a:noFill/>
                </a:ln>
                <a:solidFill>
                  <a:sysClr val="windowText" lastClr="000000">
                    <a:lumMod val="75000"/>
                    <a:lumOff val="25000"/>
                  </a:sysClr>
                </a:solidFill>
                <a:effectLst/>
                <a:uLnTx/>
                <a:uFillTx/>
                <a:latin typeface="Trebuchet MS" panose="020B0603020202020204"/>
                <a:ea typeface="+mn-ea"/>
                <a:cs typeface="+mn-cs"/>
              </a:rPr>
              <a:t>Open Source for Linux</a:t>
            </a:r>
          </a:p>
          <a:p>
            <a:pPr marL="342900" marR="0" lvl="0" indent="-342900" algn="l" defTabSz="457200" rtl="0" eaLnBrk="1" fontAlgn="auto" latinLnBrk="0" hangingPunct="1">
              <a:lnSpc>
                <a:spcPct val="90000"/>
              </a:lnSpc>
              <a:spcBef>
                <a:spcPts val="1000"/>
              </a:spcBef>
              <a:spcAft>
                <a:spcPts val="0"/>
              </a:spcAft>
              <a:buClr>
                <a:srgbClr val="90C226"/>
              </a:buClr>
              <a:buSzPct val="80000"/>
              <a:buFont typeface="Wingdings 3" charset="2"/>
              <a:buChar char=""/>
              <a:tabLst/>
              <a:defRPr/>
            </a:pPr>
            <a:r>
              <a:rPr kumimoji="0" lang="en-US" sz="2800" b="0" i="0" u="none" strike="noStrike" kern="1200" cap="none" spc="0" normalizeH="0" baseline="0" noProof="0">
                <a:ln>
                  <a:noFill/>
                </a:ln>
                <a:solidFill>
                  <a:sysClr val="windowText" lastClr="000000">
                    <a:lumMod val="75000"/>
                    <a:lumOff val="25000"/>
                  </a:sysClr>
                </a:solidFill>
                <a:effectLst/>
                <a:uLnTx/>
                <a:uFillTx/>
                <a:latin typeface="Trebuchet MS" panose="020B0603020202020204"/>
                <a:ea typeface="+mn-ea"/>
                <a:cs typeface="+mn-cs"/>
              </a:rPr>
              <a:t>Rotor: </a:t>
            </a:r>
            <a:r>
              <a:rPr kumimoji="0" lang="en-US" sz="2000" b="0" i="0" u="none" strike="noStrike" kern="1200" cap="none" spc="0" normalizeH="0" baseline="0" noProof="0">
                <a:ln>
                  <a:noFill/>
                </a:ln>
                <a:solidFill>
                  <a:sysClr val="windowText" lastClr="000000">
                    <a:lumMod val="75000"/>
                    <a:lumOff val="25000"/>
                  </a:sysClr>
                </a:solidFill>
                <a:effectLst/>
                <a:uLnTx/>
                <a:uFillTx/>
                <a:latin typeface="Trebuchet MS" panose="020B0603020202020204"/>
                <a:ea typeface="+mn-ea"/>
                <a:cs typeface="+mn-cs"/>
                <a:hlinkClick r:id="rId4"/>
              </a:rPr>
              <a:t>http://msdn.microsoft.com/net/sscli</a:t>
            </a:r>
            <a:r>
              <a:rPr kumimoji="0" lang="en-US" sz="2800" b="0" i="0" u="none" strike="noStrike" kern="1200" cap="none" spc="0" normalizeH="0" baseline="0" noProof="0">
                <a:ln>
                  <a:noFill/>
                </a:ln>
                <a:solidFill>
                  <a:sysClr val="windowText" lastClr="000000">
                    <a:lumMod val="75000"/>
                    <a:lumOff val="25000"/>
                  </a:sysClr>
                </a:solidFill>
                <a:effectLst/>
                <a:uLnTx/>
                <a:uFillTx/>
                <a:latin typeface="Trebuchet MS" panose="020B0603020202020204"/>
                <a:ea typeface="+mn-ea"/>
                <a:cs typeface="+mn-cs"/>
              </a:rPr>
              <a:t> </a:t>
            </a:r>
          </a:p>
          <a:p>
            <a:pPr marL="742950" marR="0" lvl="1" indent="-285750" algn="l" defTabSz="457200" rtl="0" eaLnBrk="1" fontAlgn="auto" latinLnBrk="0" hangingPunct="1">
              <a:lnSpc>
                <a:spcPct val="90000"/>
              </a:lnSpc>
              <a:spcBef>
                <a:spcPts val="1000"/>
              </a:spcBef>
              <a:spcAft>
                <a:spcPts val="0"/>
              </a:spcAft>
              <a:buClr>
                <a:srgbClr val="90C226"/>
              </a:buClr>
              <a:buSzPct val="80000"/>
              <a:buFont typeface="Wingdings 3" charset="2"/>
              <a:buChar char=""/>
              <a:tabLst/>
              <a:defRPr/>
            </a:pPr>
            <a:r>
              <a:rPr kumimoji="0" lang="en-US" sz="2400" b="0" i="0" u="none" strike="noStrike" kern="1200" cap="none" spc="0" normalizeH="0" baseline="0" noProof="0">
                <a:ln>
                  <a:noFill/>
                </a:ln>
                <a:solidFill>
                  <a:sysClr val="windowText" lastClr="000000">
                    <a:lumMod val="75000"/>
                    <a:lumOff val="25000"/>
                  </a:sysClr>
                </a:solidFill>
                <a:effectLst/>
                <a:uLnTx/>
                <a:uFillTx/>
                <a:latin typeface="Trebuchet MS" panose="020B0603020202020204"/>
                <a:ea typeface="+mn-ea"/>
                <a:cs typeface="+mn-cs"/>
              </a:rPr>
              <a:t>Shared Source for Windows</a:t>
            </a:r>
          </a:p>
          <a:p>
            <a:pPr marL="742950" marR="0" lvl="1" indent="-285750" algn="l" defTabSz="457200" rtl="0" eaLnBrk="1" fontAlgn="auto" latinLnBrk="0" hangingPunct="1">
              <a:lnSpc>
                <a:spcPct val="90000"/>
              </a:lnSpc>
              <a:spcBef>
                <a:spcPts val="1000"/>
              </a:spcBef>
              <a:spcAft>
                <a:spcPts val="0"/>
              </a:spcAft>
              <a:buClr>
                <a:srgbClr val="90C226"/>
              </a:buClr>
              <a:buSzPct val="80000"/>
              <a:buFont typeface="Wingdings 3" charset="2"/>
              <a:buChar char=""/>
              <a:tabLst/>
              <a:defRPr/>
            </a:pPr>
            <a:r>
              <a:rPr kumimoji="0" lang="en-US" sz="2400" b="0" i="0" u="none" strike="noStrike" kern="1200" cap="none" spc="0" normalizeH="0" baseline="0" noProof="0">
                <a:ln>
                  <a:noFill/>
                </a:ln>
                <a:solidFill>
                  <a:sysClr val="windowText" lastClr="000000">
                    <a:lumMod val="75000"/>
                    <a:lumOff val="25000"/>
                  </a:sysClr>
                </a:solidFill>
                <a:effectLst/>
                <a:uLnTx/>
                <a:uFillTx/>
                <a:latin typeface="Trebuchet MS" panose="020B0603020202020204"/>
                <a:ea typeface="+mn-ea"/>
                <a:cs typeface="+mn-cs"/>
              </a:rPr>
              <a:t>Use to work on BSD / OS X, too</a:t>
            </a:r>
          </a:p>
          <a:p>
            <a:pPr marL="342900" marR="0" lvl="0" indent="-342900" algn="l" defTabSz="457200" rtl="0" eaLnBrk="1" fontAlgn="auto" latinLnBrk="0" hangingPunct="1">
              <a:lnSpc>
                <a:spcPct val="90000"/>
              </a:lnSpc>
              <a:spcBef>
                <a:spcPts val="1000"/>
              </a:spcBef>
              <a:spcAft>
                <a:spcPts val="0"/>
              </a:spcAft>
              <a:buClr>
                <a:srgbClr val="90C226"/>
              </a:buClr>
              <a:buSzPct val="80000"/>
              <a:buFont typeface="Wingdings 3" charset="2"/>
              <a:buChar char=""/>
              <a:tabLst/>
              <a:defRPr/>
            </a:pPr>
            <a:r>
              <a:rPr kumimoji="0" lang="en-US" sz="2800" b="0" i="0" u="none" strike="noStrike" kern="1200" cap="none" spc="0" normalizeH="0" baseline="0" noProof="0">
                <a:ln>
                  <a:noFill/>
                </a:ln>
                <a:solidFill>
                  <a:sysClr val="windowText" lastClr="000000">
                    <a:lumMod val="75000"/>
                    <a:lumOff val="25000"/>
                  </a:sysClr>
                </a:solidFill>
                <a:effectLst/>
                <a:uLnTx/>
                <a:uFillTx/>
                <a:latin typeface="Trebuchet MS" panose="020B0603020202020204"/>
                <a:ea typeface="+mn-ea"/>
                <a:cs typeface="+mn-cs"/>
              </a:rPr>
              <a:t>Portable.NET: </a:t>
            </a:r>
            <a:r>
              <a:rPr kumimoji="0" lang="en-US" sz="2000" b="0" i="0" u="none" strike="noStrike" kern="1200" cap="none" spc="0" normalizeH="0" baseline="0" noProof="0">
                <a:ln>
                  <a:noFill/>
                </a:ln>
                <a:solidFill>
                  <a:sysClr val="windowText" lastClr="000000">
                    <a:lumMod val="75000"/>
                    <a:lumOff val="25000"/>
                  </a:sysClr>
                </a:solidFill>
                <a:effectLst/>
                <a:uLnTx/>
                <a:uFillTx/>
                <a:latin typeface="Trebuchet MS" panose="020B0603020202020204"/>
                <a:ea typeface="+mn-ea"/>
                <a:cs typeface="+mn-cs"/>
                <a:hlinkClick r:id="rId5"/>
              </a:rPr>
              <a:t>http://www.dotgnu.org</a:t>
            </a:r>
            <a:r>
              <a:rPr kumimoji="0" lang="en-US" sz="2800" b="0" i="0" u="none" strike="noStrike" kern="1200" cap="none" spc="0" normalizeH="0" baseline="0" noProof="0">
                <a:ln>
                  <a:noFill/>
                </a:ln>
                <a:solidFill>
                  <a:sysClr val="windowText" lastClr="000000">
                    <a:lumMod val="75000"/>
                    <a:lumOff val="25000"/>
                  </a:sysClr>
                </a:solidFill>
                <a:effectLst/>
                <a:uLnTx/>
                <a:uFillTx/>
                <a:latin typeface="Trebuchet MS" panose="020B0603020202020204"/>
                <a:ea typeface="+mn-ea"/>
                <a:cs typeface="+mn-cs"/>
              </a:rPr>
              <a:t> </a:t>
            </a:r>
          </a:p>
          <a:p>
            <a:pPr marL="742950" marR="0" lvl="1" indent="-285750" algn="l" defTabSz="457200" rtl="0" eaLnBrk="1" fontAlgn="auto" latinLnBrk="0" hangingPunct="1">
              <a:lnSpc>
                <a:spcPct val="90000"/>
              </a:lnSpc>
              <a:spcBef>
                <a:spcPts val="1000"/>
              </a:spcBef>
              <a:spcAft>
                <a:spcPts val="0"/>
              </a:spcAft>
              <a:buClr>
                <a:srgbClr val="90C226"/>
              </a:buClr>
              <a:buSzPct val="80000"/>
              <a:buFont typeface="Wingdings 3" charset="2"/>
              <a:buChar char=""/>
              <a:tabLst/>
              <a:defRPr/>
            </a:pPr>
            <a:r>
              <a:rPr kumimoji="0" lang="en-US" sz="2400" b="0" i="0" u="none" strike="noStrike" kern="1200" cap="none" spc="0" normalizeH="0" baseline="0" noProof="0">
                <a:ln>
                  <a:noFill/>
                </a:ln>
                <a:solidFill>
                  <a:sysClr val="windowText" lastClr="000000">
                    <a:lumMod val="75000"/>
                    <a:lumOff val="25000"/>
                  </a:sysClr>
                </a:solidFill>
                <a:effectLst/>
                <a:uLnTx/>
                <a:uFillTx/>
                <a:latin typeface="Trebuchet MS" panose="020B0603020202020204"/>
                <a:ea typeface="+mn-ea"/>
                <a:cs typeface="+mn-cs"/>
              </a:rPr>
              <a:t>yet another open source implementation</a:t>
            </a:r>
            <a:endParaRPr kumimoji="0" lang="en-US" sz="2400" b="0" i="0" u="none" strike="noStrike" kern="1200" cap="none" spc="0" normalizeH="0" baseline="0" noProof="0" dirty="0">
              <a:ln>
                <a:noFill/>
              </a:ln>
              <a:solidFill>
                <a:sysClr val="windowText" lastClr="000000">
                  <a:lumMod val="75000"/>
                  <a:lumOff val="25000"/>
                </a:sysClr>
              </a:solidFill>
              <a:effectLst/>
              <a:uLnTx/>
              <a:uFillTx/>
              <a:latin typeface="Trebuchet MS" panose="020B0603020202020204"/>
              <a:ea typeface="+mn-ea"/>
              <a:cs typeface="+mn-cs"/>
            </a:endParaRPr>
          </a:p>
        </p:txBody>
      </p:sp>
    </p:spTree>
    <p:extLst>
      <p:ext uri="{BB962C8B-B14F-4D97-AF65-F5344CB8AC3E}">
        <p14:creationId xmlns:p14="http://schemas.microsoft.com/office/powerpoint/2010/main" val="3665453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449005"/>
            <a:ext cx="7808976" cy="1351660"/>
          </a:xfrm>
        </p:spPr>
        <p:txBody>
          <a:bodyPr>
            <a:normAutofit/>
          </a:bodyPr>
          <a:lstStyle/>
          <a:p>
            <a:r>
              <a:rPr lang="en-US" b="1" dirty="0">
                <a:solidFill>
                  <a:srgbClr val="FFFFFF"/>
                </a:solidFill>
              </a:rPr>
              <a:t>Vision &amp; Mission of Computer Science Department</a:t>
            </a:r>
            <a:endParaRPr lang="en-US" b="1" dirty="0"/>
          </a:p>
        </p:txBody>
      </p:sp>
      <p:sp>
        <p:nvSpPr>
          <p:cNvPr id="4" name="Content Placeholder 2">
            <a:extLst>
              <a:ext uri="{FF2B5EF4-FFF2-40B4-BE49-F238E27FC236}">
                <a16:creationId xmlns:a16="http://schemas.microsoft.com/office/drawing/2014/main" id="{3D140D9C-34A5-4996-B23B-4C4340988E3F}"/>
              </a:ext>
            </a:extLst>
          </p:cNvPr>
          <p:cNvSpPr txBox="1">
            <a:spLocks/>
          </p:cNvSpPr>
          <p:nvPr/>
        </p:nvSpPr>
        <p:spPr>
          <a:xfrm>
            <a:off x="309490" y="2250832"/>
            <a:ext cx="8600580" cy="2996417"/>
          </a:xfrm>
          <a:prstGeom prst="rect">
            <a:avLst/>
          </a:prstGeom>
        </p:spPr>
        <p:txBody>
          <a:bodyPr vert="horz" lIns="91440" tIns="45720" rIns="91440" bIns="45720" rtlCol="0" anchor="ctr">
            <a:normAutofit fontScale="92500"/>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endParaRPr lang="en-US" sz="2000" dirty="0">
              <a:solidFill>
                <a:schemeClr val="tx1"/>
              </a:solidFill>
            </a:endParaRPr>
          </a:p>
          <a:p>
            <a:r>
              <a:rPr lang="en-US" sz="2000" b="1" dirty="0">
                <a:solidFill>
                  <a:schemeClr val="tx1"/>
                </a:solidFill>
              </a:rPr>
              <a:t>VISION</a:t>
            </a:r>
          </a:p>
          <a:p>
            <a:pPr algn="just"/>
            <a:r>
              <a:rPr lang="en-US" sz="2000" dirty="0">
                <a:solidFill>
                  <a:schemeClr val="tx1"/>
                </a:solidFill>
              </a:rPr>
              <a:t>Provides leadership in the pursuit of quality and excellent computer education and produce highly skilled and globally competitive IT professionals.</a:t>
            </a:r>
          </a:p>
          <a:p>
            <a:endParaRPr lang="en-US" sz="2000" dirty="0">
              <a:solidFill>
                <a:schemeClr val="tx1"/>
              </a:solidFill>
            </a:endParaRPr>
          </a:p>
          <a:p>
            <a:r>
              <a:rPr lang="en-US" sz="2000" b="1" dirty="0">
                <a:solidFill>
                  <a:schemeClr val="tx1"/>
                </a:solidFill>
              </a:rPr>
              <a:t>MISSION</a:t>
            </a:r>
          </a:p>
          <a:p>
            <a:pPr algn="just"/>
            <a:r>
              <a:rPr lang="en-US" sz="2000" dirty="0">
                <a:solidFill>
                  <a:schemeClr val="tx1"/>
                </a:solidFill>
              </a:rPr>
              <a:t>Committed to educate students to think analytically and communicate effectively; train them to acquire technological, industry and research-oriented accepted skills; keep them abreast of the new trends and progress in the world of information communication technology; and inculcate in them the value of professional ethics.</a:t>
            </a:r>
          </a:p>
          <a:p>
            <a:endParaRPr lang="en-US" sz="2000" dirty="0">
              <a:solidFill>
                <a:schemeClr val="tx1"/>
              </a:solidFill>
            </a:endParaRPr>
          </a:p>
        </p:txBody>
      </p:sp>
      <p:pic>
        <p:nvPicPr>
          <p:cNvPr id="5" name="Graphic 4">
            <a:extLst>
              <a:ext uri="{FF2B5EF4-FFF2-40B4-BE49-F238E27FC236}">
                <a16:creationId xmlns:a16="http://schemas.microsoft.com/office/drawing/2014/main" id="{68B19B2D-BFD8-4095-85DA-B89D76C46F4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642549" y="5109648"/>
            <a:ext cx="1175535" cy="1175535"/>
          </a:xfrm>
          <a:prstGeom prst="rect">
            <a:avLst/>
          </a:prstGeom>
        </p:spPr>
      </p:pic>
    </p:spTree>
    <p:extLst>
      <p:ext uri="{BB962C8B-B14F-4D97-AF65-F5344CB8AC3E}">
        <p14:creationId xmlns:p14="http://schemas.microsoft.com/office/powerpoint/2010/main" val="286838024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586EF089-A313-4182-B3BA-174FA076776B}"/>
              </a:ext>
            </a:extLst>
          </p:cNvPr>
          <p:cNvSpPr txBox="1">
            <a:spLocks noChangeArrowheads="1"/>
          </p:cNvSpPr>
          <p:nvPr/>
        </p:nvSpPr>
        <p:spPr>
          <a:xfrm>
            <a:off x="609599" y="609599"/>
            <a:ext cx="6825521" cy="1417623"/>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sz="3600" b="0" i="0" u="none" strike="noStrike" kern="1200" cap="none" spc="0" normalizeH="0" baseline="0" noProof="0">
                <a:ln>
                  <a:noFill/>
                </a:ln>
                <a:solidFill>
                  <a:srgbClr val="90C226"/>
                </a:solidFill>
                <a:effectLst/>
                <a:uLnTx/>
                <a:uFillTx/>
                <a:latin typeface="Trebuchet MS" panose="020B0603020202020204"/>
                <a:ea typeface="+mj-ea"/>
                <a:cs typeface="+mj-cs"/>
              </a:rPr>
              <a:t>First C# Program</a:t>
            </a:r>
          </a:p>
        </p:txBody>
      </p:sp>
      <p:sp>
        <p:nvSpPr>
          <p:cNvPr id="7" name="Rectangle 3">
            <a:extLst>
              <a:ext uri="{FF2B5EF4-FFF2-40B4-BE49-F238E27FC236}">
                <a16:creationId xmlns:a16="http://schemas.microsoft.com/office/drawing/2014/main" id="{BEC5E857-BF37-4C4C-AFC8-8B5A90E08154}"/>
              </a:ext>
            </a:extLst>
          </p:cNvPr>
          <p:cNvSpPr txBox="1">
            <a:spLocks noChangeArrowheads="1"/>
          </p:cNvSpPr>
          <p:nvPr/>
        </p:nvSpPr>
        <p:spPr>
          <a:xfrm>
            <a:off x="609598" y="2160590"/>
            <a:ext cx="8253047" cy="4165259"/>
          </a:xfrm>
          <a:prstGeom prst="rect">
            <a:avLst/>
          </a:prstGeom>
        </p:spPr>
        <p:txBody>
          <a:bodyPr vert="horz" lIns="91440" tIns="45720" rIns="91440" bIns="45720" rtlCol="0">
            <a:normAutofit fontScale="92500" lnSpcReduction="2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buFont typeface="Courier New" panose="02070309020205020404" pitchFamily="49" charset="0"/>
              <a:buNone/>
            </a:pPr>
            <a:r>
              <a:rPr lang="en-US" altLang="zh-TW" sz="2000" b="1" dirty="0">
                <a:latin typeface="Courier New" panose="02070309020205020404" pitchFamily="49" charset="0"/>
                <a:ea typeface="新細明體" panose="02020500000000000000" pitchFamily="18" charset="-120"/>
                <a:cs typeface="Courier New" panose="02070309020205020404" pitchFamily="49" charset="0"/>
              </a:rPr>
              <a:t>using </a:t>
            </a:r>
            <a:r>
              <a:rPr lang="en-US" altLang="zh-TW" sz="2000" b="1" dirty="0">
                <a:solidFill>
                  <a:srgbClr val="000099"/>
                </a:solidFill>
                <a:latin typeface="Courier New" panose="02070309020205020404" pitchFamily="49" charset="0"/>
                <a:ea typeface="新細明體" panose="02020500000000000000" pitchFamily="18" charset="-120"/>
                <a:cs typeface="Courier New" panose="02070309020205020404" pitchFamily="49" charset="0"/>
              </a:rPr>
              <a:t>System</a:t>
            </a:r>
            <a:r>
              <a:rPr lang="en-US" altLang="zh-TW" sz="2000" b="1" dirty="0">
                <a:latin typeface="Courier New" panose="02070309020205020404" pitchFamily="49" charset="0"/>
                <a:ea typeface="新細明體" panose="02020500000000000000" pitchFamily="18" charset="-120"/>
                <a:cs typeface="Courier New" panose="02070309020205020404" pitchFamily="49" charset="0"/>
              </a:rPr>
              <a:t>;</a:t>
            </a:r>
          </a:p>
          <a:p>
            <a:pPr>
              <a:buFont typeface="Courier New" panose="02070309020205020404" pitchFamily="49" charset="0"/>
              <a:buNone/>
            </a:pPr>
            <a:r>
              <a:rPr lang="en-US" altLang="zh-TW" sz="2000" b="1" dirty="0">
                <a:latin typeface="Courier New" panose="02070309020205020404" pitchFamily="49" charset="0"/>
                <a:ea typeface="新細明體" panose="02020500000000000000" pitchFamily="18" charset="-120"/>
                <a:cs typeface="Courier New" panose="02070309020205020404" pitchFamily="49" charset="0"/>
              </a:rPr>
              <a:t>namespace </a:t>
            </a:r>
            <a:r>
              <a:rPr lang="en-US" altLang="zh-TW" sz="2000" dirty="0">
                <a:latin typeface="Courier New" panose="02070309020205020404" pitchFamily="49" charset="0"/>
                <a:ea typeface="新細明體" panose="02020500000000000000" pitchFamily="18" charset="-120"/>
                <a:cs typeface="Courier New" panose="02070309020205020404" pitchFamily="49" charset="0"/>
              </a:rPr>
              <a:t>Test</a:t>
            </a:r>
          </a:p>
          <a:p>
            <a:pPr>
              <a:buFont typeface="Courier New" panose="02070309020205020404" pitchFamily="49" charset="0"/>
              <a:buNone/>
            </a:pPr>
            <a:r>
              <a:rPr lang="en-US" altLang="zh-TW" dirty="0">
                <a:latin typeface="Courier New" panose="02070309020205020404" pitchFamily="49" charset="0"/>
                <a:ea typeface="新細明體" panose="02020500000000000000" pitchFamily="18" charset="-120"/>
                <a:cs typeface="Courier New" panose="02070309020205020404" pitchFamily="49" charset="0"/>
              </a:rPr>
              <a:t>{</a:t>
            </a:r>
          </a:p>
          <a:p>
            <a:pPr lvl="1">
              <a:buFont typeface="Courier New" panose="02070309020205020404" pitchFamily="49" charset="0"/>
              <a:buNone/>
            </a:pPr>
            <a:r>
              <a:rPr lang="en-US" altLang="zh-TW" sz="2000" b="1" dirty="0">
                <a:solidFill>
                  <a:srgbClr val="000099"/>
                </a:solidFill>
                <a:latin typeface="Courier New" panose="02070309020205020404" pitchFamily="49" charset="0"/>
                <a:ea typeface="新細明體" panose="02020500000000000000" pitchFamily="18" charset="-120"/>
                <a:cs typeface="Courier New" panose="02070309020205020404" pitchFamily="49" charset="0"/>
              </a:rPr>
              <a:t>class</a:t>
            </a:r>
            <a:r>
              <a:rPr lang="en-US" altLang="zh-TW" sz="2000" dirty="0">
                <a:solidFill>
                  <a:srgbClr val="000000"/>
                </a:solidFill>
                <a:latin typeface="Courier New" panose="02070309020205020404" pitchFamily="49" charset="0"/>
                <a:ea typeface="新細明體" panose="02020500000000000000" pitchFamily="18" charset="-120"/>
                <a:cs typeface="Courier New" panose="02070309020205020404" pitchFamily="49" charset="0"/>
              </a:rPr>
              <a:t> </a:t>
            </a:r>
            <a:r>
              <a:rPr lang="en-US" altLang="zh-TW" sz="2000" dirty="0" err="1">
                <a:solidFill>
                  <a:srgbClr val="000000"/>
                </a:solidFill>
                <a:latin typeface="Courier New" panose="02070309020205020404" pitchFamily="49" charset="0"/>
                <a:ea typeface="新細明體" panose="02020500000000000000" pitchFamily="18" charset="-120"/>
                <a:cs typeface="Courier New" panose="02070309020205020404" pitchFamily="49" charset="0"/>
              </a:rPr>
              <a:t>ExampleClass</a:t>
            </a:r>
            <a:r>
              <a:rPr lang="en-US" altLang="zh-TW" sz="2000" dirty="0">
                <a:solidFill>
                  <a:srgbClr val="000000"/>
                </a:solidFill>
                <a:latin typeface="Courier New" panose="02070309020205020404" pitchFamily="49" charset="0"/>
                <a:ea typeface="新細明體" panose="02020500000000000000" pitchFamily="18" charset="-120"/>
                <a:cs typeface="Courier New" panose="02070309020205020404" pitchFamily="49" charset="0"/>
              </a:rPr>
              <a:t> </a:t>
            </a:r>
          </a:p>
          <a:p>
            <a:pPr lvl="1">
              <a:buFont typeface="Courier New" panose="02070309020205020404" pitchFamily="49" charset="0"/>
              <a:buNone/>
            </a:pPr>
            <a:r>
              <a:rPr lang="en-US" altLang="zh-TW" sz="2000" dirty="0">
                <a:solidFill>
                  <a:srgbClr val="008000"/>
                </a:solidFill>
                <a:latin typeface="Courier New" panose="02070309020205020404" pitchFamily="49" charset="0"/>
                <a:ea typeface="新細明體" panose="02020500000000000000" pitchFamily="18" charset="-120"/>
                <a:cs typeface="Courier New" panose="02070309020205020404" pitchFamily="49" charset="0"/>
              </a:rPr>
              <a:t>{</a:t>
            </a:r>
            <a:r>
              <a:rPr lang="en-US" altLang="zh-TW" sz="2000" dirty="0">
                <a:solidFill>
                  <a:srgbClr val="000000"/>
                </a:solidFill>
                <a:latin typeface="Courier New" panose="02070309020205020404" pitchFamily="49" charset="0"/>
                <a:ea typeface="新細明體" panose="02020500000000000000" pitchFamily="18" charset="-120"/>
                <a:cs typeface="Courier New" panose="02070309020205020404" pitchFamily="49" charset="0"/>
              </a:rPr>
              <a:t> </a:t>
            </a:r>
          </a:p>
          <a:p>
            <a:pPr lvl="1">
              <a:buFont typeface="Courier New" panose="02070309020205020404" pitchFamily="49" charset="0"/>
              <a:buNone/>
            </a:pPr>
            <a:r>
              <a:rPr lang="en-US" altLang="zh-TW" sz="2000" dirty="0">
                <a:solidFill>
                  <a:srgbClr val="000000"/>
                </a:solidFill>
                <a:latin typeface="Courier New" panose="02070309020205020404" pitchFamily="49" charset="0"/>
                <a:ea typeface="新細明體" panose="02020500000000000000" pitchFamily="18" charset="-120"/>
                <a:cs typeface="Courier New" panose="02070309020205020404" pitchFamily="49" charset="0"/>
              </a:rPr>
              <a:t>   </a:t>
            </a:r>
            <a:r>
              <a:rPr lang="en-US" altLang="zh-TW" sz="2000" b="1" dirty="0">
                <a:solidFill>
                  <a:srgbClr val="000099"/>
                </a:solidFill>
                <a:latin typeface="Courier New" panose="02070309020205020404" pitchFamily="49" charset="0"/>
                <a:ea typeface="新細明體" panose="02020500000000000000" pitchFamily="18" charset="-120"/>
                <a:cs typeface="Courier New" panose="02070309020205020404" pitchFamily="49" charset="0"/>
              </a:rPr>
              <a:t>static</a:t>
            </a:r>
            <a:r>
              <a:rPr lang="en-US" altLang="zh-TW" sz="2000" dirty="0">
                <a:solidFill>
                  <a:srgbClr val="000000"/>
                </a:solidFill>
                <a:latin typeface="Courier New" panose="02070309020205020404" pitchFamily="49" charset="0"/>
                <a:ea typeface="新細明體" panose="02020500000000000000" pitchFamily="18" charset="-120"/>
                <a:cs typeface="Courier New" panose="02070309020205020404" pitchFamily="49" charset="0"/>
              </a:rPr>
              <a:t> </a:t>
            </a:r>
            <a:r>
              <a:rPr lang="en-US" altLang="zh-TW" sz="2000" b="1" dirty="0">
                <a:solidFill>
                  <a:srgbClr val="000099"/>
                </a:solidFill>
                <a:latin typeface="Courier New" panose="02070309020205020404" pitchFamily="49" charset="0"/>
                <a:ea typeface="新細明體" panose="02020500000000000000" pitchFamily="18" charset="-120"/>
                <a:cs typeface="Courier New" panose="02070309020205020404" pitchFamily="49" charset="0"/>
              </a:rPr>
              <a:t>void</a:t>
            </a:r>
            <a:r>
              <a:rPr lang="en-US" altLang="zh-TW" sz="2000" dirty="0">
                <a:solidFill>
                  <a:srgbClr val="000000"/>
                </a:solidFill>
                <a:latin typeface="Courier New" panose="02070309020205020404" pitchFamily="49" charset="0"/>
                <a:ea typeface="新細明體" panose="02020500000000000000" pitchFamily="18" charset="-120"/>
                <a:cs typeface="Courier New" panose="02070309020205020404" pitchFamily="49" charset="0"/>
              </a:rPr>
              <a:t> Main</a:t>
            </a:r>
            <a:r>
              <a:rPr lang="en-US" altLang="zh-TW" sz="2000" dirty="0">
                <a:solidFill>
                  <a:srgbClr val="008000"/>
                </a:solidFill>
                <a:latin typeface="Courier New" panose="02070309020205020404" pitchFamily="49" charset="0"/>
                <a:ea typeface="新細明體" panose="02020500000000000000" pitchFamily="18" charset="-120"/>
                <a:cs typeface="Courier New" panose="02070309020205020404" pitchFamily="49" charset="0"/>
              </a:rPr>
              <a:t>()</a:t>
            </a:r>
            <a:endParaRPr lang="en-US" altLang="zh-TW" sz="2000" dirty="0">
              <a:solidFill>
                <a:srgbClr val="000000"/>
              </a:solidFill>
              <a:latin typeface="Courier New" panose="02070309020205020404" pitchFamily="49" charset="0"/>
              <a:ea typeface="新細明體" panose="02020500000000000000" pitchFamily="18" charset="-120"/>
              <a:cs typeface="Courier New" panose="02070309020205020404" pitchFamily="49" charset="0"/>
            </a:endParaRPr>
          </a:p>
          <a:p>
            <a:pPr lvl="1">
              <a:buFont typeface="Courier New" panose="02070309020205020404" pitchFamily="49" charset="0"/>
              <a:buNone/>
            </a:pPr>
            <a:r>
              <a:rPr lang="en-US" altLang="zh-TW" sz="2000" dirty="0">
                <a:solidFill>
                  <a:srgbClr val="000000"/>
                </a:solidFill>
                <a:latin typeface="Courier New" panose="02070309020205020404" pitchFamily="49" charset="0"/>
                <a:ea typeface="新細明體" panose="02020500000000000000" pitchFamily="18" charset="-120"/>
                <a:cs typeface="Courier New" panose="02070309020205020404" pitchFamily="49" charset="0"/>
              </a:rPr>
              <a:t>   </a:t>
            </a:r>
            <a:r>
              <a:rPr lang="en-US" altLang="zh-TW" sz="2000" dirty="0">
                <a:solidFill>
                  <a:srgbClr val="008000"/>
                </a:solidFill>
                <a:latin typeface="Courier New" panose="02070309020205020404" pitchFamily="49" charset="0"/>
                <a:ea typeface="新細明體" panose="02020500000000000000" pitchFamily="18" charset="-120"/>
                <a:cs typeface="Courier New" panose="02070309020205020404" pitchFamily="49" charset="0"/>
              </a:rPr>
              <a:t>{</a:t>
            </a:r>
            <a:endParaRPr lang="en-US" altLang="zh-TW" sz="2000" dirty="0">
              <a:solidFill>
                <a:srgbClr val="000000"/>
              </a:solidFill>
              <a:latin typeface="Courier New" panose="02070309020205020404" pitchFamily="49" charset="0"/>
              <a:ea typeface="新細明體" panose="02020500000000000000" pitchFamily="18" charset="-120"/>
              <a:cs typeface="Courier New" panose="02070309020205020404" pitchFamily="49" charset="0"/>
            </a:endParaRPr>
          </a:p>
          <a:p>
            <a:pPr lvl="1">
              <a:buFont typeface="Courier New" panose="02070309020205020404" pitchFamily="49" charset="0"/>
              <a:buNone/>
            </a:pPr>
            <a:r>
              <a:rPr lang="en-US" altLang="zh-TW" sz="2000" dirty="0">
                <a:solidFill>
                  <a:srgbClr val="000000"/>
                </a:solidFill>
                <a:latin typeface="Courier New" panose="02070309020205020404" pitchFamily="49" charset="0"/>
                <a:ea typeface="新細明體" panose="02020500000000000000" pitchFamily="18" charset="-120"/>
                <a:cs typeface="Courier New" panose="02070309020205020404" pitchFamily="49" charset="0"/>
              </a:rPr>
              <a:t>      </a:t>
            </a:r>
            <a:r>
              <a:rPr lang="en-US" altLang="zh-TW" sz="2000" dirty="0" err="1">
                <a:solidFill>
                  <a:srgbClr val="000099"/>
                </a:solidFill>
                <a:latin typeface="Courier New" panose="02070309020205020404" pitchFamily="49" charset="0"/>
                <a:ea typeface="新細明體" panose="02020500000000000000" pitchFamily="18" charset="-120"/>
                <a:cs typeface="Courier New" panose="02070309020205020404" pitchFamily="49" charset="0"/>
              </a:rPr>
              <a:t>System</a:t>
            </a:r>
            <a:r>
              <a:rPr lang="en-US" altLang="zh-TW" sz="2000" dirty="0" err="1">
                <a:solidFill>
                  <a:srgbClr val="000000"/>
                </a:solidFill>
                <a:latin typeface="Courier New" panose="02070309020205020404" pitchFamily="49" charset="0"/>
                <a:ea typeface="新細明體" panose="02020500000000000000" pitchFamily="18" charset="-120"/>
                <a:cs typeface="Courier New" panose="02070309020205020404" pitchFamily="49" charset="0"/>
              </a:rPr>
              <a:t>.</a:t>
            </a:r>
            <a:r>
              <a:rPr lang="en-US" altLang="zh-TW" sz="2000" dirty="0" err="1">
                <a:solidFill>
                  <a:srgbClr val="0000FF"/>
                </a:solidFill>
                <a:latin typeface="Courier New" panose="02070309020205020404" pitchFamily="49" charset="0"/>
                <a:ea typeface="新細明體" panose="02020500000000000000" pitchFamily="18" charset="-120"/>
                <a:cs typeface="Courier New" panose="02070309020205020404" pitchFamily="49" charset="0"/>
              </a:rPr>
              <a:t>Console</a:t>
            </a:r>
            <a:r>
              <a:rPr lang="en-US" altLang="zh-TW" sz="2000" dirty="0" err="1">
                <a:solidFill>
                  <a:srgbClr val="000000"/>
                </a:solidFill>
                <a:latin typeface="Courier New" panose="02070309020205020404" pitchFamily="49" charset="0"/>
                <a:ea typeface="新細明體" panose="02020500000000000000" pitchFamily="18" charset="-120"/>
                <a:cs typeface="Courier New" panose="02070309020205020404" pitchFamily="49" charset="0"/>
              </a:rPr>
              <a:t>.</a:t>
            </a:r>
            <a:r>
              <a:rPr lang="en-US" altLang="zh-TW" sz="2000" dirty="0" err="1">
                <a:solidFill>
                  <a:srgbClr val="0000FF"/>
                </a:solidFill>
                <a:latin typeface="Courier New" panose="02070309020205020404" pitchFamily="49" charset="0"/>
                <a:ea typeface="新細明體" panose="02020500000000000000" pitchFamily="18" charset="-120"/>
                <a:cs typeface="Courier New" panose="02070309020205020404" pitchFamily="49" charset="0"/>
              </a:rPr>
              <a:t>WriteLine</a:t>
            </a:r>
            <a:r>
              <a:rPr lang="en-US" altLang="zh-TW" sz="2000" dirty="0">
                <a:solidFill>
                  <a:srgbClr val="008000"/>
                </a:solidFill>
                <a:latin typeface="Courier New" panose="02070309020205020404" pitchFamily="49" charset="0"/>
                <a:ea typeface="新細明體" panose="02020500000000000000" pitchFamily="18" charset="-120"/>
                <a:cs typeface="Courier New" panose="02070309020205020404" pitchFamily="49" charset="0"/>
              </a:rPr>
              <a:t>(</a:t>
            </a:r>
            <a:r>
              <a:rPr lang="en-US" altLang="zh-TW" sz="2000" dirty="0">
                <a:solidFill>
                  <a:srgbClr val="990099"/>
                </a:solidFill>
                <a:latin typeface="Courier New" panose="02070309020205020404" pitchFamily="49" charset="0"/>
                <a:ea typeface="新細明體" panose="02020500000000000000" pitchFamily="18" charset="-120"/>
                <a:cs typeface="Courier New" panose="02070309020205020404" pitchFamily="49" charset="0"/>
              </a:rPr>
              <a:t>"Hello, world!"</a:t>
            </a:r>
            <a:r>
              <a:rPr lang="en-US" altLang="zh-TW" sz="2000" dirty="0">
                <a:solidFill>
                  <a:srgbClr val="008000"/>
                </a:solidFill>
                <a:latin typeface="Courier New" panose="02070309020205020404" pitchFamily="49" charset="0"/>
                <a:ea typeface="新細明體" panose="02020500000000000000" pitchFamily="18" charset="-120"/>
                <a:cs typeface="Courier New" panose="02070309020205020404" pitchFamily="49" charset="0"/>
              </a:rPr>
              <a:t>)</a:t>
            </a:r>
            <a:r>
              <a:rPr lang="en-US" altLang="zh-TW" sz="2000" dirty="0">
                <a:solidFill>
                  <a:srgbClr val="000000"/>
                </a:solidFill>
                <a:latin typeface="Courier New" panose="02070309020205020404" pitchFamily="49" charset="0"/>
                <a:ea typeface="新細明體" panose="02020500000000000000" pitchFamily="18" charset="-120"/>
                <a:cs typeface="Courier New" panose="02070309020205020404" pitchFamily="49" charset="0"/>
              </a:rPr>
              <a:t>;</a:t>
            </a:r>
          </a:p>
          <a:p>
            <a:pPr lvl="1">
              <a:buFont typeface="Courier New" panose="02070309020205020404" pitchFamily="49" charset="0"/>
              <a:buNone/>
            </a:pPr>
            <a:r>
              <a:rPr lang="en-US" altLang="zh-TW" sz="2000" dirty="0">
                <a:solidFill>
                  <a:srgbClr val="008000"/>
                </a:solidFill>
                <a:latin typeface="Courier New" panose="02070309020205020404" pitchFamily="49" charset="0"/>
                <a:ea typeface="新細明體" panose="02020500000000000000" pitchFamily="18" charset="-120"/>
                <a:cs typeface="Courier New" panose="02070309020205020404" pitchFamily="49" charset="0"/>
              </a:rPr>
              <a:t>   }</a:t>
            </a:r>
            <a:r>
              <a:rPr lang="en-US" altLang="zh-TW" sz="2000" dirty="0">
                <a:solidFill>
                  <a:srgbClr val="000000"/>
                </a:solidFill>
                <a:latin typeface="Courier New" panose="02070309020205020404" pitchFamily="49" charset="0"/>
                <a:ea typeface="新細明體" panose="02020500000000000000" pitchFamily="18" charset="-120"/>
                <a:cs typeface="Courier New" panose="02070309020205020404" pitchFamily="49" charset="0"/>
              </a:rPr>
              <a:t> </a:t>
            </a:r>
          </a:p>
          <a:p>
            <a:pPr lvl="1">
              <a:buFont typeface="Courier New" panose="02070309020205020404" pitchFamily="49" charset="0"/>
              <a:buNone/>
            </a:pPr>
            <a:r>
              <a:rPr lang="en-US" altLang="zh-TW" sz="2000" dirty="0">
                <a:solidFill>
                  <a:srgbClr val="008000"/>
                </a:solidFill>
                <a:latin typeface="Courier New" panose="02070309020205020404" pitchFamily="49" charset="0"/>
                <a:ea typeface="新細明體" panose="02020500000000000000" pitchFamily="18" charset="-120"/>
                <a:cs typeface="Courier New" panose="02070309020205020404" pitchFamily="49" charset="0"/>
              </a:rPr>
              <a:t>}</a:t>
            </a:r>
          </a:p>
          <a:p>
            <a:pPr>
              <a:buFont typeface="Courier New" panose="02070309020205020404" pitchFamily="49" charset="0"/>
              <a:buNone/>
            </a:pPr>
            <a:r>
              <a:rPr lang="en-US" altLang="zh-TW" dirty="0">
                <a:latin typeface="Courier New" panose="02070309020205020404" pitchFamily="49" charset="0"/>
                <a:ea typeface="新細明體" panose="02020500000000000000" pitchFamily="18" charset="-120"/>
                <a:cs typeface="Courier New" panose="02070309020205020404" pitchFamily="49" charset="0"/>
              </a:rPr>
              <a:t>}</a:t>
            </a:r>
            <a:endParaRPr lang="en-US" dirty="0">
              <a:ea typeface="新細明體" panose="02020500000000000000" pitchFamily="18" charset="-120"/>
              <a:cs typeface="Courier New" panose="02070309020205020404" pitchFamily="49" charset="0"/>
            </a:endParaRPr>
          </a:p>
        </p:txBody>
      </p:sp>
    </p:spTree>
    <p:extLst>
      <p:ext uri="{BB962C8B-B14F-4D97-AF65-F5344CB8AC3E}">
        <p14:creationId xmlns:p14="http://schemas.microsoft.com/office/powerpoint/2010/main" val="364122911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571092"/>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Books</a:t>
            </a:r>
          </a:p>
        </p:txBody>
      </p:sp>
      <p:sp>
        <p:nvSpPr>
          <p:cNvPr id="5" name="TextBox 4">
            <a:extLst>
              <a:ext uri="{FF2B5EF4-FFF2-40B4-BE49-F238E27FC236}">
                <a16:creationId xmlns:a16="http://schemas.microsoft.com/office/drawing/2014/main" id="{F2944A7F-5AE5-EC49-82AF-722C8C8F62C6}"/>
              </a:ext>
            </a:extLst>
          </p:cNvPr>
          <p:cNvSpPr txBox="1"/>
          <p:nvPr/>
        </p:nvSpPr>
        <p:spPr>
          <a:xfrm>
            <a:off x="783773" y="2435897"/>
            <a:ext cx="7724124" cy="1938992"/>
          </a:xfrm>
          <a:prstGeom prst="rect">
            <a:avLst/>
          </a:prstGeom>
          <a:noFill/>
        </p:spPr>
        <p:txBody>
          <a:bodyPr wrap="square" rtlCol="0">
            <a:spAutoFit/>
          </a:bodyPr>
          <a:lstStyle/>
          <a:p>
            <a:pPr marL="342900" indent="-342900" algn="just">
              <a:buFont typeface="+mj-lt"/>
              <a:buAutoNum type="arabicPeriod"/>
            </a:pPr>
            <a:r>
              <a:rPr lang="en-US" sz="2000" dirty="0"/>
              <a:t>Visual Studio from the Microsoft Developer Network (MSDN) https://msdn.microsoft.com/enus/library/dd831853(v=vs.120).aspx (particularly note the Visual Studio IDE User Guide and the Application Development in Visual Studio links).</a:t>
            </a:r>
          </a:p>
          <a:p>
            <a:pPr marL="342900" indent="-342900" algn="just">
              <a:buFont typeface="+mj-lt"/>
              <a:buAutoNum type="arabicPeriod" startAt="2"/>
            </a:pPr>
            <a:r>
              <a:rPr lang="en-US" sz="2000" dirty="0"/>
              <a:t>C# 4.0 The Complete Reference; Herbert </a:t>
            </a:r>
            <a:r>
              <a:rPr lang="en-US" sz="2000" dirty="0" err="1"/>
              <a:t>Schildt</a:t>
            </a:r>
            <a:r>
              <a:rPr lang="en-US" sz="2000" dirty="0"/>
              <a:t>; McGraw-Hill Osborne Media; 2010</a:t>
            </a:r>
          </a:p>
        </p:txBody>
      </p:sp>
    </p:spTree>
    <p:extLst>
      <p:ext uri="{BB962C8B-B14F-4D97-AF65-F5344CB8AC3E}">
        <p14:creationId xmlns:p14="http://schemas.microsoft.com/office/powerpoint/2010/main" val="192338237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References</a:t>
            </a:r>
          </a:p>
        </p:txBody>
      </p:sp>
      <p:sp>
        <p:nvSpPr>
          <p:cNvPr id="3" name="TextBox 2">
            <a:extLst>
              <a:ext uri="{FF2B5EF4-FFF2-40B4-BE49-F238E27FC236}">
                <a16:creationId xmlns:a16="http://schemas.microsoft.com/office/drawing/2014/main" id="{56CD2EA8-B54C-CE4F-A943-BFB367453E0E}"/>
              </a:ext>
            </a:extLst>
          </p:cNvPr>
          <p:cNvSpPr txBox="1"/>
          <p:nvPr/>
        </p:nvSpPr>
        <p:spPr>
          <a:xfrm>
            <a:off x="783773" y="2435897"/>
            <a:ext cx="7565098" cy="1754326"/>
          </a:xfrm>
          <a:prstGeom prst="rect">
            <a:avLst/>
          </a:prstGeom>
          <a:noFill/>
        </p:spPr>
        <p:txBody>
          <a:bodyPr wrap="square" rtlCol="0">
            <a:spAutoFit/>
          </a:bodyPr>
          <a:lstStyle/>
          <a:p>
            <a:pPr marL="285750" indent="-285750">
              <a:buFont typeface="Arial" panose="020B0604020202020204" pitchFamily="34" charset="0"/>
              <a:buChar char="•"/>
            </a:pPr>
            <a:r>
              <a:rPr lang="en-US" sz="1800" dirty="0">
                <a:solidFill>
                  <a:schemeClr val="tx1"/>
                </a:solidFill>
              </a:rPr>
              <a:t>MSDN Library; URL: http://msdn.microsoft.com/library </a:t>
            </a:r>
          </a:p>
          <a:p>
            <a:pPr marL="285750" indent="-285750">
              <a:buFont typeface="Arial" panose="020B0604020202020204" pitchFamily="34" charset="0"/>
              <a:buChar char="•"/>
            </a:pPr>
            <a:endParaRPr lang="en-US" sz="1800" dirty="0">
              <a:solidFill>
                <a:schemeClr val="tx1"/>
              </a:solidFill>
            </a:endParaRPr>
          </a:p>
          <a:p>
            <a:pPr marL="285750" indent="-285750">
              <a:buFont typeface="Arial" panose="020B0604020202020204" pitchFamily="34" charset="0"/>
              <a:buChar char="•"/>
            </a:pPr>
            <a:r>
              <a:rPr lang="en-US" sz="1800" dirty="0">
                <a:solidFill>
                  <a:schemeClr val="tx1"/>
                </a:solidFill>
              </a:rPr>
              <a:t>C# Language Specification; URL: http://download.microsoft.com/download/0/B/D/0BDA894F-2CCD-4C2C-B5A7-4EB1171962E5/CSharp%20Language%20Specixfication.doc </a:t>
            </a:r>
          </a:p>
          <a:p>
            <a:pPr marL="342900" indent="-342900">
              <a:buFont typeface="+mj-lt"/>
              <a:buAutoNum type="arabicPeriod"/>
            </a:pPr>
            <a:endParaRPr lang="en-FI" dirty="0"/>
          </a:p>
        </p:txBody>
      </p:sp>
    </p:spTree>
    <p:extLst>
      <p:ext uri="{BB962C8B-B14F-4D97-AF65-F5344CB8AC3E}">
        <p14:creationId xmlns:p14="http://schemas.microsoft.com/office/powerpoint/2010/main" val="322496982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692136D-8BF7-49C9-A313-3BC2A3EF11BE}"/>
              </a:ext>
            </a:extLst>
          </p:cNvPr>
          <p:cNvSpPr txBox="1"/>
          <p:nvPr/>
        </p:nvSpPr>
        <p:spPr>
          <a:xfrm>
            <a:off x="2902226" y="2725715"/>
            <a:ext cx="4174435" cy="923330"/>
          </a:xfrm>
          <a:prstGeom prst="rect">
            <a:avLst/>
          </a:prstGeom>
          <a:noFill/>
        </p:spPr>
        <p:txBody>
          <a:bodyPr wrap="square" rtlCol="0">
            <a:spAutoFit/>
          </a:bodyPr>
          <a:lstStyle/>
          <a:p>
            <a:r>
              <a:rPr lang="en-US" sz="5400" dirty="0">
                <a:solidFill>
                  <a:schemeClr val="accent1"/>
                </a:solidFill>
              </a:rPr>
              <a:t>Thank you!</a:t>
            </a:r>
            <a:endParaRPr lang="en-FI" sz="5400" dirty="0">
              <a:solidFill>
                <a:schemeClr val="accent1"/>
              </a:solidFill>
            </a:endParaRPr>
          </a:p>
        </p:txBody>
      </p:sp>
    </p:spTree>
    <p:extLst>
      <p:ext uri="{BB962C8B-B14F-4D97-AF65-F5344CB8AC3E}">
        <p14:creationId xmlns:p14="http://schemas.microsoft.com/office/powerpoint/2010/main" val="24549717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562707"/>
            <a:ext cx="7048604" cy="1308296"/>
          </a:xfrm>
        </p:spPr>
        <p:txBody>
          <a:bodyPr/>
          <a:lstStyle/>
          <a:p>
            <a:r>
              <a:rPr lang="en-US" b="1" dirty="0">
                <a:solidFill>
                  <a:srgbClr val="FFFFFF"/>
                </a:solidFill>
              </a:rPr>
              <a:t>Goals of Computer Science Department</a:t>
            </a:r>
            <a:endParaRPr lang="en-US" b="1" dirty="0"/>
          </a:p>
        </p:txBody>
      </p:sp>
      <p:graphicFrame>
        <p:nvGraphicFramePr>
          <p:cNvPr id="8" name="Content Placeholder 2">
            <a:extLst>
              <a:ext uri="{FF2B5EF4-FFF2-40B4-BE49-F238E27FC236}">
                <a16:creationId xmlns:a16="http://schemas.microsoft.com/office/drawing/2014/main" id="{F848B3C2-FEAE-4528-B063-738F977EE0F3}"/>
              </a:ext>
            </a:extLst>
          </p:cNvPr>
          <p:cNvGraphicFramePr>
            <a:graphicFrameLocks/>
          </p:cNvGraphicFramePr>
          <p:nvPr>
            <p:extLst>
              <p:ext uri="{D42A27DB-BD31-4B8C-83A1-F6EECF244321}">
                <p14:modId xmlns:p14="http://schemas.microsoft.com/office/powerpoint/2010/main" val="3140035561"/>
              </p:ext>
            </p:extLst>
          </p:nvPr>
        </p:nvGraphicFramePr>
        <p:xfrm>
          <a:off x="309489" y="2152356"/>
          <a:ext cx="8454683" cy="385454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360600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562707"/>
            <a:ext cx="7048604" cy="1308296"/>
          </a:xfrm>
        </p:spPr>
        <p:txBody>
          <a:bodyPr/>
          <a:lstStyle/>
          <a:p>
            <a:r>
              <a:rPr lang="en-US" b="1" dirty="0"/>
              <a:t>About Me</a:t>
            </a:r>
          </a:p>
        </p:txBody>
      </p:sp>
      <p:graphicFrame>
        <p:nvGraphicFramePr>
          <p:cNvPr id="3" name="Content Placeholder 2">
            <a:extLst>
              <a:ext uri="{FF2B5EF4-FFF2-40B4-BE49-F238E27FC236}">
                <a16:creationId xmlns:a16="http://schemas.microsoft.com/office/drawing/2014/main" id="{E0187D27-808B-4325-8049-000FDA97FE64}"/>
              </a:ext>
            </a:extLst>
          </p:cNvPr>
          <p:cNvGraphicFramePr>
            <a:graphicFrameLocks/>
          </p:cNvGraphicFramePr>
          <p:nvPr>
            <p:extLst>
              <p:ext uri="{D42A27DB-BD31-4B8C-83A1-F6EECF244321}">
                <p14:modId xmlns:p14="http://schemas.microsoft.com/office/powerpoint/2010/main" val="1794804427"/>
              </p:ext>
            </p:extLst>
          </p:nvPr>
        </p:nvGraphicFramePr>
        <p:xfrm>
          <a:off x="309489" y="2194561"/>
          <a:ext cx="8352308" cy="39108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074141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562707"/>
            <a:ext cx="7048604" cy="1308296"/>
          </a:xfrm>
        </p:spPr>
        <p:txBody>
          <a:bodyPr/>
          <a:lstStyle/>
          <a:p>
            <a:r>
              <a:rPr lang="en-US" dirty="0"/>
              <a:t>Contact Details</a:t>
            </a:r>
          </a:p>
        </p:txBody>
      </p:sp>
      <p:sp>
        <p:nvSpPr>
          <p:cNvPr id="3" name="Rectangle 2">
            <a:extLst>
              <a:ext uri="{FF2B5EF4-FFF2-40B4-BE49-F238E27FC236}">
                <a16:creationId xmlns:a16="http://schemas.microsoft.com/office/drawing/2014/main" id="{CCCED879-F5B9-4F0F-9A2F-5DBF08609B42}"/>
              </a:ext>
            </a:extLst>
          </p:cNvPr>
          <p:cNvSpPr/>
          <p:nvPr/>
        </p:nvSpPr>
        <p:spPr>
          <a:xfrm>
            <a:off x="421340" y="2513988"/>
            <a:ext cx="8328765" cy="1938992"/>
          </a:xfrm>
          <a:prstGeom prst="rect">
            <a:avLst/>
          </a:prstGeom>
        </p:spPr>
        <p:txBody>
          <a:bodyPr wrap="square">
            <a:spAutoFit/>
          </a:bodyPr>
          <a:lstStyle/>
          <a:p>
            <a:pPr lvl="1"/>
            <a:r>
              <a:rPr lang="en-US" sz="2400" i="1" dirty="0">
                <a:sym typeface="Wingdings" pitchFamily="2" charset="2"/>
              </a:rPr>
              <a:t>Lecturer</a:t>
            </a:r>
          </a:p>
          <a:p>
            <a:pPr lvl="1"/>
            <a:r>
              <a:rPr lang="en-US" sz="2400" dirty="0">
                <a:sym typeface="Wingdings" pitchFamily="2" charset="2"/>
              </a:rPr>
              <a:t>Department of Computer Science</a:t>
            </a:r>
          </a:p>
          <a:p>
            <a:pPr lvl="1"/>
            <a:r>
              <a:rPr lang="en-US" sz="2400" dirty="0">
                <a:sym typeface="Wingdings" pitchFamily="2" charset="2"/>
              </a:rPr>
              <a:t>FST, AIUB</a:t>
            </a:r>
          </a:p>
          <a:p>
            <a:pPr lvl="1"/>
            <a:r>
              <a:rPr lang="en-US" sz="2400" dirty="0">
                <a:sym typeface="Wingdings" pitchFamily="2" charset="2"/>
              </a:rPr>
              <a:t>Email </a:t>
            </a:r>
            <a:r>
              <a:rPr lang="en-US" sz="2400" i="1" dirty="0">
                <a:sym typeface="Wingdings" pitchFamily="2" charset="2"/>
              </a:rPr>
              <a:t>– ismail.hossen@aiub.edu</a:t>
            </a:r>
            <a:endParaRPr lang="en-US" sz="2400" dirty="0">
              <a:sym typeface="Wingdings" pitchFamily="2" charset="2"/>
            </a:endParaRPr>
          </a:p>
          <a:p>
            <a:pPr lvl="1"/>
            <a:r>
              <a:rPr lang="en-US" sz="2400" dirty="0">
                <a:sym typeface="Wingdings" pitchFamily="2" charset="2"/>
              </a:rPr>
              <a:t>Office </a:t>
            </a:r>
            <a:r>
              <a:rPr lang="en-US" sz="2400">
                <a:sym typeface="Wingdings" pitchFamily="2" charset="2"/>
              </a:rPr>
              <a:t>– D0318</a:t>
            </a:r>
            <a:endParaRPr lang="en-US" sz="2400" dirty="0">
              <a:sym typeface="Wingdings" pitchFamily="2" charset="2"/>
            </a:endParaRPr>
          </a:p>
        </p:txBody>
      </p:sp>
    </p:spTree>
    <p:extLst>
      <p:ext uri="{BB962C8B-B14F-4D97-AF65-F5344CB8AC3E}">
        <p14:creationId xmlns:p14="http://schemas.microsoft.com/office/powerpoint/2010/main" val="24278566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562707"/>
            <a:ext cx="7048604" cy="1308296"/>
          </a:xfrm>
        </p:spPr>
        <p:txBody>
          <a:bodyPr>
            <a:noAutofit/>
          </a:bodyPr>
          <a:lstStyle/>
          <a:p>
            <a:r>
              <a:rPr lang="en-US" sz="3600" b="0" i="0" dirty="0">
                <a:solidFill>
                  <a:schemeClr val="bg1">
                    <a:lumMod val="95000"/>
                  </a:schemeClr>
                </a:solidFill>
                <a:effectLst/>
                <a:latin typeface="Times New Roman" panose="02020603050405020304" pitchFamily="18" charset="0"/>
              </a:rPr>
              <a:t>Possible List of Advantages of Online Instruction During Shutdown:</a:t>
            </a:r>
            <a:endParaRPr lang="en-US" sz="3600" dirty="0">
              <a:solidFill>
                <a:schemeClr val="bg1">
                  <a:lumMod val="95000"/>
                </a:schemeClr>
              </a:solidFill>
            </a:endParaRPr>
          </a:p>
        </p:txBody>
      </p:sp>
      <p:sp>
        <p:nvSpPr>
          <p:cNvPr id="5" name="TextBox 4">
            <a:extLst>
              <a:ext uri="{FF2B5EF4-FFF2-40B4-BE49-F238E27FC236}">
                <a16:creationId xmlns:a16="http://schemas.microsoft.com/office/drawing/2014/main" id="{D62F011C-7378-4F4D-A473-6EE66F1DCB98}"/>
              </a:ext>
            </a:extLst>
          </p:cNvPr>
          <p:cNvSpPr txBox="1"/>
          <p:nvPr/>
        </p:nvSpPr>
        <p:spPr>
          <a:xfrm>
            <a:off x="239151" y="2134340"/>
            <a:ext cx="8483508" cy="3785652"/>
          </a:xfrm>
          <a:prstGeom prst="rect">
            <a:avLst/>
          </a:prstGeom>
          <a:noFill/>
        </p:spPr>
        <p:txBody>
          <a:bodyPr wrap="square">
            <a:spAutoFit/>
          </a:bodyPr>
          <a:lstStyle/>
          <a:p>
            <a:pPr algn="l"/>
            <a:r>
              <a:rPr lang="en-US" sz="2000" b="0" i="0" dirty="0">
                <a:solidFill>
                  <a:srgbClr val="000000"/>
                </a:solidFill>
                <a:effectLst/>
                <a:latin typeface="Times New Roman" panose="02020603050405020304" pitchFamily="18" charset="0"/>
              </a:rPr>
              <a:t>1. Continued schooling ensures graduation/ completion on a stipulated time.</a:t>
            </a:r>
          </a:p>
          <a:p>
            <a:pPr algn="l"/>
            <a:r>
              <a:rPr lang="en-US" sz="2000" b="0" i="0" dirty="0">
                <a:solidFill>
                  <a:srgbClr val="000000"/>
                </a:solidFill>
                <a:effectLst/>
                <a:latin typeface="Times New Roman" panose="02020603050405020304" pitchFamily="18" charset="0"/>
              </a:rPr>
              <a:t>2. Maximizes time, making it productive and beneficial to future career.</a:t>
            </a:r>
          </a:p>
          <a:p>
            <a:pPr algn="l"/>
            <a:r>
              <a:rPr lang="en-US" sz="2000" b="0" i="0" dirty="0">
                <a:solidFill>
                  <a:srgbClr val="000000"/>
                </a:solidFill>
                <a:effectLst/>
                <a:latin typeface="Times New Roman" panose="02020603050405020304" pitchFamily="18" charset="0"/>
              </a:rPr>
              <a:t>3. Learning on student’s pace, as they can review the lectures after the online class.</a:t>
            </a:r>
          </a:p>
          <a:p>
            <a:pPr algn="l"/>
            <a:r>
              <a:rPr lang="en-US" sz="2000" b="0" i="0" dirty="0">
                <a:solidFill>
                  <a:srgbClr val="000000"/>
                </a:solidFill>
                <a:effectLst/>
                <a:latin typeface="Times New Roman" panose="02020603050405020304" pitchFamily="18" charset="0"/>
              </a:rPr>
              <a:t>4. Ensures safe, convenient and a secured environment at home.</a:t>
            </a:r>
          </a:p>
          <a:p>
            <a:pPr algn="l"/>
            <a:r>
              <a:rPr lang="en-US" sz="2000" b="0" i="0" dirty="0">
                <a:solidFill>
                  <a:srgbClr val="000000"/>
                </a:solidFill>
                <a:effectLst/>
                <a:latin typeface="Times New Roman" panose="02020603050405020304" pitchFamily="18" charset="0"/>
              </a:rPr>
              <a:t>5. Avoid risk of contamination of the deadly corona virus due to group and face to face contacts with other students/individuals.</a:t>
            </a:r>
          </a:p>
          <a:p>
            <a:pPr algn="l"/>
            <a:r>
              <a:rPr lang="en-US" sz="2000" b="0" i="0" dirty="0">
                <a:solidFill>
                  <a:srgbClr val="000000"/>
                </a:solidFill>
                <a:effectLst/>
                <a:latin typeface="Times New Roman" panose="02020603050405020304" pitchFamily="18" charset="0"/>
              </a:rPr>
              <a:t>6. Lessen parent’s anxiety on security and health</a:t>
            </a:r>
          </a:p>
          <a:p>
            <a:pPr algn="l"/>
            <a:r>
              <a:rPr lang="en-US" sz="2000" b="0" i="0" dirty="0">
                <a:solidFill>
                  <a:srgbClr val="000000"/>
                </a:solidFill>
                <a:effectLst/>
                <a:latin typeface="Times New Roman" panose="02020603050405020304" pitchFamily="18" charset="0"/>
              </a:rPr>
              <a:t>7. Develops self confidence and independence as students can express their ideas without hesitation being away from the direct face-to-face presence of classmates avoiding embarrassment when the answer/response is not correct, or a mistake is committed.</a:t>
            </a:r>
          </a:p>
        </p:txBody>
      </p:sp>
    </p:spTree>
    <p:extLst>
      <p:ext uri="{BB962C8B-B14F-4D97-AF65-F5344CB8AC3E}">
        <p14:creationId xmlns:p14="http://schemas.microsoft.com/office/powerpoint/2010/main" val="2638638700"/>
      </p:ext>
    </p:extLst>
  </p:cSld>
  <p:clrMapOvr>
    <a:masterClrMapping/>
  </p:clrMapOvr>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EBE6673C0490A44AF6BF0D30E6A959C" ma:contentTypeVersion="4" ma:contentTypeDescription="Create a new document." ma:contentTypeScope="" ma:versionID="dce0102249bf6762cad8e29b4041e01c">
  <xsd:schema xmlns:xsd="http://www.w3.org/2001/XMLSchema" xmlns:xs="http://www.w3.org/2001/XMLSchema" xmlns:p="http://schemas.microsoft.com/office/2006/metadata/properties" xmlns:ns2="d563da8a-5560-41f1-a088-827867f7f3e6" targetNamespace="http://schemas.microsoft.com/office/2006/metadata/properties" ma:root="true" ma:fieldsID="38fc54c97506c7e95a27559a04b92dab" ns2:_="">
    <xsd:import namespace="d563da8a-5560-41f1-a088-827867f7f3e6"/>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563da8a-5560-41f1-a088-827867f7f3e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AD7E51D-DA91-4C72-9474-032D3ED402F6}"/>
</file>

<file path=customXml/itemProps2.xml><?xml version="1.0" encoding="utf-8"?>
<ds:datastoreItem xmlns:ds="http://schemas.openxmlformats.org/officeDocument/2006/customXml" ds:itemID="{23CFE0D5-9272-42E8-A709-218DAE22AE89}"/>
</file>

<file path=customXml/itemProps3.xml><?xml version="1.0" encoding="utf-8"?>
<ds:datastoreItem xmlns:ds="http://schemas.openxmlformats.org/officeDocument/2006/customXml" ds:itemID="{48421288-A628-4514-905B-DC671CADB9BB}"/>
</file>

<file path=docProps/app.xml><?xml version="1.0" encoding="utf-8"?>
<Properties xmlns="http://schemas.openxmlformats.org/officeDocument/2006/extended-properties" xmlns:vt="http://schemas.openxmlformats.org/officeDocument/2006/docPropsVTypes">
  <Template>Spectrum.thmx</Template>
  <TotalTime>660</TotalTime>
  <Words>3820</Words>
  <Application>Microsoft Office PowerPoint</Application>
  <PresentationFormat>On-screen Show (4:3)</PresentationFormat>
  <Paragraphs>426</Paragraphs>
  <Slides>53</Slides>
  <Notes>0</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53</vt:i4>
      </vt:variant>
    </vt:vector>
  </HeadingPairs>
  <TitlesOfParts>
    <vt:vector size="68" baseType="lpstr">
      <vt:lpstr>ＭＳ ゴシック</vt:lpstr>
      <vt:lpstr>ＭＳ Ｐゴシック</vt:lpstr>
      <vt:lpstr>新細明體</vt:lpstr>
      <vt:lpstr>Arial</vt:lpstr>
      <vt:lpstr>Calibri</vt:lpstr>
      <vt:lpstr>Cambria</vt:lpstr>
      <vt:lpstr>Corbel</vt:lpstr>
      <vt:lpstr>Courier New</vt:lpstr>
      <vt:lpstr>Symbol</vt:lpstr>
      <vt:lpstr>Times New Roman</vt:lpstr>
      <vt:lpstr>Trebuchet MS</vt:lpstr>
      <vt:lpstr>Verdana</vt:lpstr>
      <vt:lpstr>Wingdings</vt:lpstr>
      <vt:lpstr>Wingdings 3</vt:lpstr>
      <vt:lpstr>Spectrum</vt:lpstr>
      <vt:lpstr>Course Orientation &amp; General Discussion</vt:lpstr>
      <vt:lpstr>Lecture Outline</vt:lpstr>
      <vt:lpstr>Vision &amp; Mission of AIUB</vt:lpstr>
      <vt:lpstr>Goals of AIUB</vt:lpstr>
      <vt:lpstr>Vision &amp; Mission of Computer Science Department</vt:lpstr>
      <vt:lpstr>Goals of Computer Science Department</vt:lpstr>
      <vt:lpstr>About Me</vt:lpstr>
      <vt:lpstr>Contact Details</vt:lpstr>
      <vt:lpstr>Possible List of Advantages of Online Instruction During Shutdown:</vt:lpstr>
      <vt:lpstr>Possible List of Advantages of Online Instruction During Shutdown:</vt:lpstr>
      <vt:lpstr>The Course</vt:lpstr>
      <vt:lpstr>Objectives</vt:lpstr>
      <vt:lpstr>Importance of the course</vt:lpstr>
      <vt:lpstr>Topics to be covered</vt:lpstr>
      <vt:lpstr>Books/References</vt:lpstr>
      <vt:lpstr>Course Requirements</vt:lpstr>
      <vt:lpstr>Quiz &amp; Assignments</vt:lpstr>
      <vt:lpstr>Final Project</vt:lpstr>
      <vt:lpstr>Classroom Policies</vt:lpstr>
      <vt:lpstr>Classroom Policies: Attendance</vt:lpstr>
      <vt:lpstr>Classroom Policies: Inside the Classroom</vt:lpstr>
      <vt:lpstr>Classroom Policies: Laboratory</vt:lpstr>
      <vt:lpstr>Classroom Policies: Makeup Evaluation</vt:lpstr>
      <vt:lpstr>Grading Policies</vt:lpstr>
      <vt:lpstr>Grading Policies contd..</vt:lpstr>
      <vt:lpstr>IMPORTANT!!</vt:lpstr>
      <vt:lpstr>PowerPoint Presentation</vt:lpstr>
      <vt:lpstr>Lecture Outline</vt:lpstr>
      <vt:lpstr>Overview of .NET</vt:lpstr>
      <vt:lpstr>Overview of .NET</vt:lpstr>
      <vt:lpstr>Overview of .NET</vt:lpstr>
      <vt:lpstr>Overview of .NET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Introduction to .Net Framework</vt:lpstr>
      <vt:lpstr>PowerPoint Presentation</vt:lpstr>
      <vt:lpstr>PowerPoint Presentation</vt:lpstr>
      <vt:lpstr>PowerPoint Presentation</vt:lpstr>
      <vt:lpstr>PowerPoint Presentation</vt:lpstr>
      <vt:lpstr>Introduction to Visual Studio</vt:lpstr>
      <vt:lpstr>PowerPoint Presentation</vt:lpstr>
      <vt:lpstr>PowerPoint Presentation</vt:lpstr>
      <vt:lpstr>PowerPoint Presentation</vt:lpstr>
      <vt:lpstr>PowerPoint Presentation</vt:lpstr>
      <vt:lpstr>PowerPoint Presentation</vt:lpstr>
      <vt:lpstr>PowerPoint Presentation</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Title</dc:title>
  <dc:creator>Mahbubul Syeed</dc:creator>
  <cp:lastModifiedBy>MD. ISMAIL HOSSEN</cp:lastModifiedBy>
  <cp:revision>9</cp:revision>
  <dcterms:created xsi:type="dcterms:W3CDTF">2018-12-10T17:20:29Z</dcterms:created>
  <dcterms:modified xsi:type="dcterms:W3CDTF">2021-09-16T00:46:30Z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0x0101007EBE6673C0490A44AF6BF0D30E6A959C</vt:lpwstr>
  </property>
</Properties>
</file>