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, </a:t>
            </a:r>
            <a:r>
              <a:rPr lang="en-US" b="1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person can have only one passport.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9CB4F12B-EF2F-4A59-AAA8-DE229006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62259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B5E913AF-F795-42EE-8A5D-043B1139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2C57DAA-B51F-4B19-98B4-9EEACC10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75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1424</TotalTime>
  <Words>205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Mir Md kawsur</cp:lastModifiedBy>
  <cp:revision>9</cp:revision>
  <dcterms:created xsi:type="dcterms:W3CDTF">2018-12-10T17:20:29Z</dcterms:created>
  <dcterms:modified xsi:type="dcterms:W3CDTF">2020-04-29T09:42:48Z</dcterms:modified>
</cp:coreProperties>
</file>