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320" r:id="rId5"/>
    <p:sldId id="322" r:id="rId6"/>
    <p:sldId id="262" r:id="rId7"/>
    <p:sldId id="26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B2488-6FE0-431F-B007-2DC0CDB72896}" v="6" dt="2020-11-11T04:43:44.368"/>
    <p1510:client id="{BA70E227-53E4-4D7B-86BD-41A1A54D7784}" v="4" dt="2020-11-11T05:20:18.9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O KUMAR SAHA" userId="S::18-38849-3@student.aiub.edu::f08504f8-b1fb-4963-9b00-e6355449dc75" providerId="AD" clId="Web-{6A0B2488-6FE0-431F-B007-2DC0CDB72896}"/>
    <pc:docChg chg="modSld">
      <pc:chgData name="PARTHO KUMAR SAHA" userId="S::18-38849-3@student.aiub.edu::f08504f8-b1fb-4963-9b00-e6355449dc75" providerId="AD" clId="Web-{6A0B2488-6FE0-431F-B007-2DC0CDB72896}" dt="2020-11-11T04:43:44.368" v="5" actId="20577"/>
      <pc:docMkLst>
        <pc:docMk/>
      </pc:docMkLst>
      <pc:sldChg chg="modSp">
        <pc:chgData name="PARTHO KUMAR SAHA" userId="S::18-38849-3@student.aiub.edu::f08504f8-b1fb-4963-9b00-e6355449dc75" providerId="AD" clId="Web-{6A0B2488-6FE0-431F-B007-2DC0CDB72896}" dt="2020-11-11T04:43:44.368" v="5" actId="20577"/>
        <pc:sldMkLst>
          <pc:docMk/>
          <pc:sldMk cId="1194480097" sldId="261"/>
        </pc:sldMkLst>
        <pc:spChg chg="mod">
          <ac:chgData name="PARTHO KUMAR SAHA" userId="S::18-38849-3@student.aiub.edu::f08504f8-b1fb-4963-9b00-e6355449dc75" providerId="AD" clId="Web-{6A0B2488-6FE0-431F-B007-2DC0CDB72896}" dt="2020-11-11T04:43:44.368" v="5" actId="20577"/>
          <ac:spMkLst>
            <pc:docMk/>
            <pc:sldMk cId="1194480097" sldId="261"/>
            <ac:spMk id="10" creationId="{7C2BA8F8-AEB6-AD45-BB00-09C9BA18AFB9}"/>
          </ac:spMkLst>
        </pc:spChg>
      </pc:sldChg>
    </pc:docChg>
  </pc:docChgLst>
  <pc:docChgLst>
    <pc:chgData name="PARTHO KUMAR SAHA" userId="S::18-38849-3@student.aiub.edu::f08504f8-b1fb-4963-9b00-e6355449dc75" providerId="AD" clId="Web-{BA70E227-53E4-4D7B-86BD-41A1A54D7784}"/>
    <pc:docChg chg="delSld modSld">
      <pc:chgData name="PARTHO KUMAR SAHA" userId="S::18-38849-3@student.aiub.edu::f08504f8-b1fb-4963-9b00-e6355449dc75" providerId="AD" clId="Web-{BA70E227-53E4-4D7B-86BD-41A1A54D7784}" dt="2020-11-11T05:20:18.904" v="3"/>
      <pc:docMkLst>
        <pc:docMk/>
      </pc:docMkLst>
      <pc:sldChg chg="modSp">
        <pc:chgData name="PARTHO KUMAR SAHA" userId="S::18-38849-3@student.aiub.edu::f08504f8-b1fb-4963-9b00-e6355449dc75" providerId="AD" clId="Web-{BA70E227-53E4-4D7B-86BD-41A1A54D7784}" dt="2020-11-11T05:16:42.401" v="1" actId="1076"/>
        <pc:sldMkLst>
          <pc:docMk/>
          <pc:sldMk cId="2743580166" sldId="296"/>
        </pc:sldMkLst>
        <pc:spChg chg="mod">
          <ac:chgData name="PARTHO KUMAR SAHA" userId="S::18-38849-3@student.aiub.edu::f08504f8-b1fb-4963-9b00-e6355449dc75" providerId="AD" clId="Web-{BA70E227-53E4-4D7B-86BD-41A1A54D7784}" dt="2020-11-11T05:16:42.401" v="1" actId="1076"/>
          <ac:spMkLst>
            <pc:docMk/>
            <pc:sldMk cId="2743580166" sldId="296"/>
            <ac:spMk id="3" creationId="{00000000-0000-0000-0000-000000000000}"/>
          </ac:spMkLst>
        </pc:spChg>
      </pc:sldChg>
      <pc:sldChg chg="del">
        <pc:chgData name="PARTHO KUMAR SAHA" userId="S::18-38849-3@student.aiub.edu::f08504f8-b1fb-4963-9b00-e6355449dc75" providerId="AD" clId="Web-{BA70E227-53E4-4D7B-86BD-41A1A54D7784}" dt="2020-11-11T05:20:18.904" v="3"/>
        <pc:sldMkLst>
          <pc:docMk/>
          <pc:sldMk cId="996328278" sldId="297"/>
        </pc:sldMkLst>
      </pc:sldChg>
      <pc:sldChg chg="del">
        <pc:chgData name="PARTHO KUMAR SAHA" userId="S::18-38849-3@student.aiub.edu::f08504f8-b1fb-4963-9b00-e6355449dc75" providerId="AD" clId="Web-{BA70E227-53E4-4D7B-86BD-41A1A54D7784}" dt="2020-11-11T05:20:17.967" v="2"/>
        <pc:sldMkLst>
          <pc:docMk/>
          <pc:sldMk cId="4276874834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F6BB9-656D-5041-B079-17C40F5B3A18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740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BA207-3E60-6C47-B3E9-80F64B99587C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51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1C258-ACE0-E649-AE84-C72A69149E08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F9BAF-A09C-7143-8F5B-7B7379748D5F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15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843BA-F9BE-B44E-9848-7B87A37CFE0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152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CBBB0-8527-C34C-BA6A-CF4548361E8F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5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AC7F-3B70-CD45-98AE-383F03311451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151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1F848-02DB-CE4F-9B69-9CDC8DBBB6CB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50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3FC03-081E-2E45-AE89-C35FAF9303A3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678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4066C-6883-5040-B82F-F3BDDE9BC711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5382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3A195-0A17-9F4D-B07F-7F43237E8444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986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69CD697-B631-AB4F-83A6-AF676B7686F2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3685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</p:spTree>
    <p:extLst>
      <p:ext uri="{BB962C8B-B14F-4D97-AF65-F5344CB8AC3E}">
        <p14:creationId xmlns:p14="http://schemas.microsoft.com/office/powerpoint/2010/main" val="241650646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60" y="188246"/>
            <a:ext cx="5263880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68" y="1202028"/>
            <a:ext cx="4388686" cy="4084911"/>
          </a:xfrm>
        </p:spPr>
        <p:txBody>
          <a:bodyPr>
            <a:noAutofit/>
          </a:bodyPr>
          <a:lstStyle/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behavior of common-base amplifiers requires two set of characteristics: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or driving point characteristics.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or collector characteristics</a:t>
            </a:r>
          </a:p>
          <a:p>
            <a:pPr marL="740664" lvl="2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16" y="1330758"/>
            <a:ext cx="3145848" cy="38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39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4" y="1190454"/>
            <a:ext cx="3370377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 has 3 basic regions: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 – defined by the biasing arrangements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 – region where the collector current is 0A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region- region of the characteristics to the left of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3216" y="1645674"/>
            <a:ext cx="4760002" cy="38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91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075442"/>
              </p:ext>
            </p:extLst>
          </p:nvPr>
        </p:nvGraphicFramePr>
        <p:xfrm>
          <a:off x="931069" y="972273"/>
          <a:ext cx="7564749" cy="4553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5598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75598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413553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</a:t>
                      </a: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forward biased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CB junction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≈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current flow at collector, only leakage current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does not depend on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change in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cause big difference in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  <a:tr h="871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for the transistor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work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allocation for this region is to the left of the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V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 the line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63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7EDB0E1-E0FB-7048-9046-BE25AC1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464836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8728" y="902046"/>
                <a:ext cx="5071928" cy="47357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curves (output characteristics) clearly indicate that a first approximation to the relationship between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active region is given by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a transistor is in the ‘on’ state, the base-emitter voltage will be assumed to be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0.7V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dc mode the level of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the majority carriers are related by a quantity called alpha</a:t>
                </a: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8728" y="902046"/>
                <a:ext cx="5071928" cy="4735784"/>
              </a:xfrm>
              <a:blipFill>
                <a:blip r:embed="rId2"/>
                <a:stretch>
                  <a:fillRect l="-721" t="-772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6A9786F8-F8E1-7342-97CB-9CC586F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358016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3685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1524000" y="2294877"/>
            <a:ext cx="6027173" cy="1372555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 (BJT)</a:t>
            </a:r>
          </a:p>
        </p:txBody>
      </p:sp>
    </p:spTree>
    <p:extLst>
      <p:ext uri="{BB962C8B-B14F-4D97-AF65-F5344CB8AC3E}">
        <p14:creationId xmlns:p14="http://schemas.microsoft.com/office/powerpoint/2010/main" val="1766310262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19" y="304496"/>
            <a:ext cx="29871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9DD73-0C39-CA43-8DE2-97724CF3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09" y="941447"/>
            <a:ext cx="7615451" cy="408491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of electronic system nowadays is semiconductor device.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famous and commonly use of this device is BJTs (Bipolar Junction Transistors).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as amplifier and logic switches.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BJT consists of  three terminal: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: C (Lightly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	: B (Very 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: E (Heavily doped)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BJT : p-n-p and n-p-n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B8EF-8E02-2141-BE62-CBB8EC3C7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22" y="2696441"/>
            <a:ext cx="1831398" cy="14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939" y="289741"/>
            <a:ext cx="506212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CONSTRUCTION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2BA8F8-AEB6-AD45-BB00-09C9BA18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00" y="1204617"/>
            <a:ext cx="7615451" cy="433965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/>
                <a:cs typeface="Times New Roman"/>
              </a:rPr>
              <a:t>3 layer semiconductor device consisting: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n- and one p-type layers of material = n-p-n transistor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p- and one n-type layers of material = p-n-p transistor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The term bipolar reflects the fact that </a:t>
            </a:r>
            <a:r>
              <a:rPr lang="en-US" sz="1800" b="1" i="1" u="sng" dirty="0">
                <a:solidFill>
                  <a:srgbClr val="FF0000"/>
                </a:solidFill>
                <a:latin typeface="Times New Roman"/>
                <a:cs typeface="Times New Roman"/>
              </a:rPr>
              <a:t>holes and electrons participate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 the injection process into the oppositely polarized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A single p-n junction has two different types of bias: 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forward bias</a:t>
            </a:r>
          </a:p>
          <a:p>
            <a:pPr lvl="4" algn="just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reverse bias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two-p-n-junction device has four types of bias.</a:t>
            </a:r>
          </a:p>
        </p:txBody>
      </p:sp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08165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POSITION OF THE TERMINALS AND SYMBOL OF BJT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44" y="1000274"/>
            <a:ext cx="4331657" cy="4185184"/>
          </a:xfrm>
        </p:spPr>
        <p:txBody>
          <a:bodyPr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is located at the middle and thinner from the level of collector and emitter.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collector terminals  are made of the same type of semiconductor material, while the base of the other type of material.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44" y="1583992"/>
            <a:ext cx="2917189" cy="38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69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526" y="299259"/>
            <a:ext cx="418294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78" y="993685"/>
            <a:ext cx="7615451" cy="16106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 will be described using the p-n-p transistor.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the n-p-n transistor is exactly the same if the roles played by the electron and hole are interchanged.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p-n junction of a transistor is reverse-biased, whereas the other is forward-biased.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018" y="2729347"/>
            <a:ext cx="5855369" cy="2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25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26" y="315568"/>
            <a:ext cx="563614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4" y="1038644"/>
            <a:ext cx="4604081" cy="4528779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biasing potentials have been applied to a p-n-p transistor and resulting majority and minority carrier flows indicated.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(+) will diffuse across the forward-biased p-n junction into the n-type material.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small number of carriers (+) will go through n-type material to the base terminal. Resulting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in order of microamperes.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number of majority carriers will diffuse across the reverse-biased junction into the p-type material connected to the collector terminal.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2942" y="1607619"/>
            <a:ext cx="3444841" cy="32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1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09" y="247784"/>
            <a:ext cx="529078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3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can cross the reverse-biased junction because the injected majority carriers will appear as minority carriers in the n-type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KCL to the transistor 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current comprises of two components – the majority and minority carriers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with emitter terminal open and is called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275" y="2238621"/>
            <a:ext cx="1559287" cy="509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923" y="3591053"/>
            <a:ext cx="2702153" cy="5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55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73" y="199821"/>
            <a:ext cx="536805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8" y="967901"/>
            <a:ext cx="4284777" cy="47010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Common-base terminology is derived from the fact that the 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common to both input and output of the   configuration.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usually the terminal closest to or at ground potential.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will refer to conventional (hole) flow and the arrows in all electronic symbols have a direction defined by this convention.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applied biasing (voltage sources) are such as to establish current in the direction indicated for each branch.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0224" y="1283894"/>
            <a:ext cx="2115200" cy="3860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424" y="1263420"/>
            <a:ext cx="2103718" cy="3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72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1AEEA2-F8B2-439C-8875-BA306BB9E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4EEFB4-BB7E-4D79-BB92-66B318EB2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B1057-C7D7-4D49-AAA7-B5BD116372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1083</TotalTime>
  <Words>879</Words>
  <Application>Microsoft Office PowerPoint</Application>
  <PresentationFormat>On-screen Show (4:3)</PresentationFormat>
  <Paragraphs>107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AIUB</vt:lpstr>
      <vt:lpstr>PowerPoint Presentation</vt:lpstr>
      <vt:lpstr>PowerPoint Presentation</vt:lpstr>
      <vt:lpstr>INTRODUCTION</vt:lpstr>
      <vt:lpstr>TRANSISTOR CONSTRUCTION</vt:lpstr>
      <vt:lpstr>POSITION OF THE TERMINALS AND SYMBOL OF BJT</vt:lpstr>
      <vt:lpstr>TRANSISTOR OPERATION</vt:lpstr>
      <vt:lpstr>TRANSISTOR OPERATION</vt:lpstr>
      <vt:lpstr>TRANSISTOR OPERATION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142</cp:revision>
  <dcterms:created xsi:type="dcterms:W3CDTF">2018-09-21T15:35:45Z</dcterms:created>
  <dcterms:modified xsi:type="dcterms:W3CDTF">2020-11-11T05:20:21Z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