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1" r:id="rId3"/>
    <p:sldId id="26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79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643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front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front=rear=-1, if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((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front!=-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1) &amp;&amp;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(front==rear))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if ((front!=-1) &amp;&amp; (front==rear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rear==(maxSize-1):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rear++;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{front++;}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for: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&lt;=rear;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output</a:t>
            </a:r>
            <a:r>
              <a:rPr lang="en-US" sz="1600" dirty="0" smtClean="0">
                <a:latin typeface="Consolas" panose="020B0609020204030204" pitchFamily="49" charset="0"/>
              </a:rPr>
              <a:t>: queue[front];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://en.wikipedia.org/wiki/Queue_(abstract_data_type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://www.cs.usfca.edu/~</a:t>
            </a:r>
            <a:r>
              <a:rPr lang="en-US" dirty="0" smtClean="0">
                <a:hlinkClick r:id="rId3"/>
              </a:rPr>
              <a:t>galles/visualization/QueueArray.html</a:t>
            </a:r>
            <a:r>
              <a:rPr lang="en-US" dirty="0" smtClean="0"/>
              <a:t> </a:t>
            </a:r>
            <a:r>
              <a:rPr lang="en-US" dirty="0" smtClean="0"/>
              <a:t>(This </a:t>
            </a:r>
            <a:r>
              <a:rPr lang="en-US" dirty="0" smtClean="0"/>
              <a:t>is a great site for visualizing stack operations</a:t>
            </a:r>
            <a:r>
              <a:rPr lang="en-US" dirty="0" smtClean="0"/>
              <a:t>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</a:t>
            </a:r>
            <a:r>
              <a:rPr lang="en-US" dirty="0" smtClean="0"/>
              <a:t>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</a:t>
            </a:r>
            <a:r>
              <a:rPr lang="en-US" dirty="0" smtClean="0"/>
              <a:t>teller.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line of cars at a toll </a:t>
            </a:r>
            <a:r>
              <a:rPr lang="en-US" dirty="0" smtClean="0"/>
              <a:t>both.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Queue </a:t>
            </a:r>
            <a:r>
              <a:rPr lang="en-US" dirty="0"/>
              <a:t>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Some </a:t>
            </a:r>
            <a:r>
              <a:rPr lang="en-US" dirty="0"/>
              <a:t>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Queue in Computer Language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</a:t>
            </a:r>
            <a:r>
              <a:rPr lang="en-US" dirty="0" smtClean="0"/>
              <a:t>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 smtClean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/>
                <a:gridCol w="616131"/>
                <a:gridCol w="616131"/>
                <a:gridCol w="616131"/>
                <a:gridCol w="61613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front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rear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22A1C3-FD6B-432E-BABD-E31D6BD57BB4}"/>
</file>

<file path=customXml/itemProps2.xml><?xml version="1.0" encoding="utf-8"?>
<ds:datastoreItem xmlns:ds="http://schemas.openxmlformats.org/officeDocument/2006/customXml" ds:itemID="{848A1D1F-9554-4554-BC66-0883789A5C41}"/>
</file>

<file path=customXml/itemProps3.xml><?xml version="1.0" encoding="utf-8"?>
<ds:datastoreItem xmlns:ds="http://schemas.openxmlformats.org/officeDocument/2006/customXml" ds:itemID="{BB315380-1484-4B6F-8A23-A56690DBA32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1074</TotalTime>
  <Words>1354</Words>
  <Application>Microsoft Office PowerPoint</Application>
  <PresentationFormat>On-screen Show 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695</cp:revision>
  <dcterms:created xsi:type="dcterms:W3CDTF">2018-12-10T17:20:29Z</dcterms:created>
  <dcterms:modified xsi:type="dcterms:W3CDTF">2020-04-28T07:33:18Z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