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24" autoAdjust="0"/>
  </p:normalViewPr>
  <p:slideViewPr>
    <p:cSldViewPr snapToGrid="0" snapToObjects="1">
      <p:cViewPr varScale="1">
        <p:scale>
          <a:sx n="89" d="100"/>
          <a:sy n="89" d="100"/>
        </p:scale>
        <p:origin x="1744"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27452583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t>Masum-</a:t>
                      </a:r>
                      <a:r>
                        <a:rPr lang="en-US" i="1" err="1"/>
                        <a:t>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a:t>a=a +b *c *2</a:t>
            </a:r>
            <a:endParaRPr lang="en-US" dirty="0"/>
          </a:p>
          <a:p>
            <a:pPr marL="800100" lvl="1" indent="-342900">
              <a:buFont typeface="+mj-lt"/>
              <a:buAutoNum type="arabicPeriod"/>
            </a:pPr>
            <a:r>
              <a:rPr lang="en-US" dirty="0"/>
              <a:t>Y= b+c-d+20</a:t>
            </a:r>
          </a:p>
          <a:p>
            <a:pPr lvl="1"/>
            <a:endParaRPr lang="en-US" dirty="0"/>
          </a:p>
          <a:p>
            <a:pPr lvl="1"/>
            <a:r>
              <a:rPr lang="en-US" dirty="0"/>
              <a:t>        </a:t>
            </a:r>
            <a:endParaRPr lang="en-FI" dirty="0"/>
          </a:p>
        </p:txBody>
      </p:sp>
    </p:spTree>
    <p:extLst>
      <p:ext uri="{BB962C8B-B14F-4D97-AF65-F5344CB8AC3E}">
        <p14:creationId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9D3080-90A4-4D19-9F17-E401CB48FD10}"/>
              </a:ext>
            </a:extLst>
          </p:cNvPr>
          <p:cNvPicPr>
            <a:picLocks noChangeAspect="1"/>
          </p:cNvPicPr>
          <p:nvPr/>
        </p:nvPicPr>
        <p:blipFill>
          <a:blip r:embed="rId2"/>
          <a:stretch>
            <a:fillRect/>
          </a:stretch>
        </p:blipFill>
        <p:spPr>
          <a:xfrm>
            <a:off x="633046" y="1390659"/>
            <a:ext cx="7512148" cy="4943988"/>
          </a:xfrm>
          <a:prstGeom prst="rect">
            <a:avLst/>
          </a:prstGeom>
        </p:spPr>
      </p:pic>
    </p:spTree>
    <p:extLst>
      <p:ext uri="{BB962C8B-B14F-4D97-AF65-F5344CB8AC3E}">
        <p14:creationId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endParaRPr lang="en-FI" dirty="0"/>
          </a:p>
        </p:txBody>
      </p:sp>
    </p:spTree>
    <p:extLst>
      <p:ext uri="{BB962C8B-B14F-4D97-AF65-F5344CB8AC3E}">
        <p14:creationId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FI" dirty="0"/>
          </a:p>
        </p:txBody>
      </p:sp>
    </p:spTree>
    <p:extLst>
      <p:ext uri="{BB962C8B-B14F-4D97-AF65-F5344CB8AC3E}">
        <p14:creationId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endParaRPr lang="en-FI" b="1" dirty="0"/>
          </a:p>
        </p:txBody>
      </p:sp>
    </p:spTree>
    <p:extLst>
      <p:ext uri="{BB962C8B-B14F-4D97-AF65-F5344CB8AC3E}">
        <p14:creationId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en-FI" b="1" dirty="0"/>
          </a:p>
        </p:txBody>
      </p:sp>
    </p:spTree>
    <p:extLst>
      <p:ext uri="{BB962C8B-B14F-4D97-AF65-F5344CB8AC3E}">
        <p14:creationId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35185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078313"/>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generate a temporary name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fewer than three operands. </a:t>
            </a:r>
          </a:p>
          <a:p>
            <a:pPr lvl="1"/>
            <a:endParaRPr lang="en-US" dirty="0"/>
          </a:p>
          <a:p>
            <a:r>
              <a:rPr lang="en-US" dirty="0"/>
              <a:t> So the output of the intermediate code generator will be </a:t>
            </a:r>
          </a:p>
          <a:p>
            <a:endParaRPr lang="en-US" dirty="0"/>
          </a:p>
          <a:p>
            <a:endParaRPr lang="en-US" dirty="0"/>
          </a:p>
          <a:p>
            <a:endParaRPr lang="en-US" dirty="0"/>
          </a:p>
          <a:p>
            <a:endParaRPr lang="en-US" dirty="0"/>
          </a:p>
          <a:p>
            <a:pPr lvl="1"/>
            <a:endParaRPr lang="en-US" dirty="0"/>
          </a:p>
          <a:p>
            <a:pPr lvl="1"/>
            <a:endParaRPr lang="en-US" dirty="0"/>
          </a:p>
          <a:p>
            <a:pPr lvl="1"/>
            <a:r>
              <a:rPr lang="en-US" dirty="0"/>
              <a:t>        </a:t>
            </a:r>
            <a:endParaRPr lang="en-FI" dirty="0"/>
          </a:p>
        </p:txBody>
      </p:sp>
      <p:sp>
        <p:nvSpPr>
          <p:cNvPr id="4" name="Text Box 73">
            <a:extLst>
              <a:ext uri="{FF2B5EF4-FFF2-40B4-BE49-F238E27FC236}">
                <a16:creationId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2054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attempts to improve the intermediate code 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en-FI" dirty="0"/>
          </a:p>
        </p:txBody>
      </p:sp>
      <p:sp>
        <p:nvSpPr>
          <p:cNvPr id="5" name="Text Box 74">
            <a:extLst>
              <a:ext uri="{FF2B5EF4-FFF2-40B4-BE49-F238E27FC236}">
                <a16:creationId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p14="http://schemas.microsoft.com/office/powerpoint/2010/main" val="28660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416868"/>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generate code for a specific machine. 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p>
          <a:p>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 Box 75">
            <a:extLst>
              <a:ext uri="{FF2B5EF4-FFF2-40B4-BE49-F238E27FC236}">
                <a16:creationId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p14="http://schemas.microsoft.com/office/powerpoint/2010/main" val="164002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a16="http://schemas.microsoft.com/office/drawing/2014/main" id="{54A36B4B-5616-4145-A732-D982040D2CFE}"/>
              </a:ext>
            </a:extLst>
          </p:cNvPr>
          <p:cNvGrpSpPr>
            <a:grpSpLocks/>
          </p:cNvGrpSpPr>
          <p:nvPr/>
        </p:nvGrpSpPr>
        <p:grpSpPr bwMode="auto">
          <a:xfrm>
            <a:off x="2494673" y="2191630"/>
            <a:ext cx="4038600" cy="1662113"/>
            <a:chOff x="1056" y="2304"/>
            <a:chExt cx="2544" cy="1047"/>
          </a:xfrm>
        </p:grpSpPr>
        <p:sp>
          <p:nvSpPr>
            <p:cNvPr id="68" name="Text Box 48">
              <a:extLst>
                <a:ext uri="{FF2B5EF4-FFF2-40B4-BE49-F238E27FC236}">
                  <a16:creationId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a16="http://schemas.microsoft.com/office/drawing/2014/main" id="{EE2249B5-6AF1-478C-A26A-78767ECFF71B}"/>
                </a:ext>
              </a:extLst>
            </p:cNvPr>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a:extLst>
                <a:ext uri="{FF2B5EF4-FFF2-40B4-BE49-F238E27FC236}">
                  <a16:creationId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a16="http://schemas.microsoft.com/office/drawing/2014/main" id="{1C271FDF-0DF1-406B-B959-C5DCB30F8CBD}"/>
                </a:ext>
              </a:extLst>
            </p:cNvPr>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a:extLst>
                <a:ext uri="{FF2B5EF4-FFF2-40B4-BE49-F238E27FC236}">
                  <a16:creationId xmlns:a16="http://schemas.microsoft.com/office/drawing/2014/main" id="{3879384E-D989-4018-B420-29433BE10F97}"/>
                </a:ext>
              </a:extLst>
            </p:cNvPr>
            <p:cNvSpPr>
              <a:spLocks noChangeShapeType="1"/>
            </p:cNvSpPr>
            <p:nvPr/>
          </p:nvSpPr>
          <p:spPr bwMode="auto">
            <a:xfrm>
              <a:off x="3216" y="31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inttoreal</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2" ma:contentTypeDescription="Create a new document." ma:contentTypeScope="" ma:versionID="01cd2af3c6253c2d50fd4c6d7798aebc">
  <xsd:schema xmlns:xsd="http://www.w3.org/2001/XMLSchema" xmlns:xs="http://www.w3.org/2001/XMLSchema" xmlns:p="http://schemas.microsoft.com/office/2006/metadata/properties" xmlns:ns2="a12ddc03-b357-499c-864f-c6204d3dd0f9" targetNamespace="http://schemas.microsoft.com/office/2006/metadata/properties" ma:root="true" ma:fieldsID="08ec22ff5490d06271bd68cebc77660a" ns2:_="">
    <xsd:import namespace="a12ddc03-b357-499c-864f-c6204d3dd0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E77C82-D49F-4855-A026-8492729ECF20}"/>
</file>

<file path=customXml/itemProps2.xml><?xml version="1.0" encoding="utf-8"?>
<ds:datastoreItem xmlns:ds="http://schemas.openxmlformats.org/officeDocument/2006/customXml" ds:itemID="{6C12800D-BE84-4678-8907-D14E73CBD0BE}"/>
</file>

<file path=customXml/itemProps3.xml><?xml version="1.0" encoding="utf-8"?>
<ds:datastoreItem xmlns:ds="http://schemas.openxmlformats.org/officeDocument/2006/customXml" ds:itemID="{C4BA2231-1891-4F10-A574-13D63652A435}"/>
</file>

<file path=docProps/app.xml><?xml version="1.0" encoding="utf-8"?>
<Properties xmlns="http://schemas.openxmlformats.org/officeDocument/2006/extended-properties" xmlns:vt="http://schemas.openxmlformats.org/officeDocument/2006/docPropsVTypes">
  <Template>Spectrum.thmx</Template>
  <TotalTime>4199</TotalTime>
  <Words>1046</Words>
  <Application>Microsoft Macintosh PowerPoint</Application>
  <PresentationFormat>On-screen Show (4:3)</PresentationFormat>
  <Paragraphs>262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102</cp:revision>
  <dcterms:created xsi:type="dcterms:W3CDTF">2018-12-10T17:20:29Z</dcterms:created>
  <dcterms:modified xsi:type="dcterms:W3CDTF">2021-06-01T06:16:06Z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