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9" r:id="rId7"/>
    <p:sldId id="290" r:id="rId8"/>
    <p:sldId id="291" r:id="rId9"/>
    <p:sldId id="258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64" r:id="rId19"/>
    <p:sldId id="300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D7B2D92-B4AF-48A2-83B1-4204B0B11282}" v="6" dt="2021-12-13T06:46:33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ILA AKTER" userId="S::17-35635-3@student.aiub.edu::3ea5a8c0-606d-42af-b242-5cc2ff6bfce3" providerId="AD" clId="Web-{CD7B2D92-B4AF-48A2-83B1-4204B0B11282}"/>
    <pc:docChg chg="modSld">
      <pc:chgData name="NABILA AKTER" userId="S::17-35635-3@student.aiub.edu::3ea5a8c0-606d-42af-b242-5cc2ff6bfce3" providerId="AD" clId="Web-{CD7B2D92-B4AF-48A2-83B1-4204B0B11282}" dt="2021-12-13T06:46:33.853" v="2" actId="20577"/>
      <pc:docMkLst>
        <pc:docMk/>
      </pc:docMkLst>
      <pc:sldChg chg="modSp">
        <pc:chgData name="NABILA AKTER" userId="S::17-35635-3@student.aiub.edu::3ea5a8c0-606d-42af-b242-5cc2ff6bfce3" providerId="AD" clId="Web-{CD7B2D92-B4AF-48A2-83B1-4204B0B11282}" dt="2021-12-13T06:46:33.853" v="2" actId="20577"/>
        <pc:sldMkLst>
          <pc:docMk/>
          <pc:sldMk cId="2596703657" sldId="289"/>
        </pc:sldMkLst>
        <pc:spChg chg="mod">
          <ac:chgData name="NABILA AKTER" userId="S::17-35635-3@student.aiub.edu::3ea5a8c0-606d-42af-b242-5cc2ff6bfce3" providerId="AD" clId="Web-{CD7B2D92-B4AF-48A2-83B1-4204B0B11282}" dt="2021-12-13T06:46:33.853" v="2" actId="20577"/>
          <ac:spMkLst>
            <pc:docMk/>
            <pc:sldMk cId="2596703657" sldId="289"/>
            <ac:spMk id="6" creationId="{37C26D19-85DA-834B-9600-C9820C508897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376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</a:t>
                      </a:r>
                      <a:r>
                        <a:rPr lang="en-US" i="1">
                          <a:hlinkClick r:id="rId2"/>
                        </a:rPr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  <a:endParaRPr lang="en-US" dirty="0">
              <a:cs typeface="Calibri"/>
            </a:endParaRP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58801-693F-40BB-8FD2-93BE90ABF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ddc03-b357-499c-864f-c6204d3dd0f9"/>
    <ds:schemaRef ds:uri="35a47735-4560-4a85-aa30-0146f2a9d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7B5A6-5C38-453E-B630-E45A22B870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7F98DE-4D2C-4744-8FE5-534A55D9C4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92</TotalTime>
  <Words>1016</Words>
  <Application>Microsoft Office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34</cp:revision>
  <dcterms:created xsi:type="dcterms:W3CDTF">2018-12-10T17:20:29Z</dcterms:created>
  <dcterms:modified xsi:type="dcterms:W3CDTF">2021-12-13T06:46:37Z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