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9" r:id="rId10"/>
    <p:sldId id="263" r:id="rId11"/>
    <p:sldId id="264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AD6B-2F07-4537-9BC5-DDFB830D520C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E619-B505-4C7C-9B59-D7FF5977F3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AD6B-2F07-4537-9BC5-DDFB830D520C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E619-B505-4C7C-9B59-D7FF5977F3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AD6B-2F07-4537-9BC5-DDFB830D520C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E619-B505-4C7C-9B59-D7FF5977F3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AD6B-2F07-4537-9BC5-DDFB830D520C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E619-B505-4C7C-9B59-D7FF5977F3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AD6B-2F07-4537-9BC5-DDFB830D520C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E619-B505-4C7C-9B59-D7FF5977F3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AD6B-2F07-4537-9BC5-DDFB830D520C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E619-B505-4C7C-9B59-D7FF5977F3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AD6B-2F07-4537-9BC5-DDFB830D520C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E619-B505-4C7C-9B59-D7FF5977F3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AD6B-2F07-4537-9BC5-DDFB830D520C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E619-B505-4C7C-9B59-D7FF5977F3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AD6B-2F07-4537-9BC5-DDFB830D520C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E619-B505-4C7C-9B59-D7FF5977F3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AD6B-2F07-4537-9BC5-DDFB830D520C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E619-B505-4C7C-9B59-D7FF5977F3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AD6B-2F07-4537-9BC5-DDFB830D520C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9E619-B505-4C7C-9B59-D7FF5977F3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1AD6B-2F07-4537-9BC5-DDFB830D520C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9E619-B505-4C7C-9B59-D7FF5977F37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Topic 2-Extension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Shift of supply: </a:t>
            </a:r>
            <a:r>
              <a:rPr lang="en-US" sz="3200" dirty="0"/>
              <a:t>P</a:t>
            </a:r>
            <a:r>
              <a:rPr lang="en-US" sz="3200" dirty="0" smtClean="0"/>
              <a:t>rice of paper increases and supply of book in book market</a:t>
            </a:r>
            <a:endParaRPr lang="en-US" sz="3200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54501" y="1600200"/>
            <a:ext cx="803499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Shift of supply: Technology has been upgraded and supply of rice in rice market</a:t>
            </a:r>
            <a:endParaRPr lang="en-US" sz="3200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54501" y="1600200"/>
            <a:ext cx="803499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800" dirty="0" smtClean="0"/>
              <a:t>Shift of supply: Next month is December and sellers expect higher price of sweater in  December. What will happen to </a:t>
            </a:r>
            <a:r>
              <a:rPr lang="en-US" sz="2800" dirty="0" err="1" smtClean="0"/>
              <a:t>currend</a:t>
            </a:r>
            <a:r>
              <a:rPr lang="en-US" sz="2800" dirty="0" smtClean="0"/>
              <a:t> supply for sweater market?</a:t>
            </a:r>
            <a:endParaRPr lang="en-US" sz="2800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54501" y="1600200"/>
            <a:ext cx="803499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2400" dirty="0" smtClean="0"/>
              <a:t>Change in Equilibrium: Suppose Toyota is inferior good and income  falls for a Toyota buyer. What will happen to equilibrium price and equilibrium quantity in </a:t>
            </a:r>
            <a:r>
              <a:rPr lang="en-US" sz="2400" smtClean="0"/>
              <a:t>Toyota market?</a:t>
            </a:r>
            <a:endParaRPr lang="en-US" sz="2400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54501" y="1600200"/>
            <a:ext cx="803499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400" dirty="0" smtClean="0"/>
              <a:t>Change in Equilibrium: Suppose price of milk increases. What will happen to equilibrium price and equilibrium quantity in cheese market?</a:t>
            </a:r>
            <a:endParaRPr lang="en-US" sz="2400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54501" y="1600200"/>
            <a:ext cx="803499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Movement along the demand curve</a:t>
            </a:r>
            <a:endParaRPr lang="en-US" dirty="0"/>
          </a:p>
        </p:txBody>
      </p:sp>
      <p:pic>
        <p:nvPicPr>
          <p:cNvPr id="4" name="Content Placeholder 3" descr="apple_DD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0" y="1600200"/>
            <a:ext cx="5456470" cy="543712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Shift of demand: If income increases and orange is normal good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54501" y="1600200"/>
            <a:ext cx="803499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dirty="0" smtClean="0"/>
              <a:t>Shift of demand: If income increases and sweet potato is inferior good</a:t>
            </a:r>
            <a:endParaRPr lang="en-US" sz="36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54501" y="1600200"/>
            <a:ext cx="803499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Shift of demand: </a:t>
            </a:r>
            <a:r>
              <a:rPr lang="en-US" sz="3600" dirty="0"/>
              <a:t>P</a:t>
            </a:r>
            <a:r>
              <a:rPr lang="en-US" sz="3600" dirty="0" smtClean="0"/>
              <a:t>rice of tea increases and demand for coffee in coffee market</a:t>
            </a:r>
            <a:endParaRPr lang="en-US" sz="36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54501" y="1600200"/>
            <a:ext cx="803499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smtClean="0"/>
              <a:t>Shift of demand: Price of toothpaste increases and demand for toothbrush in toothbrush market</a:t>
            </a:r>
            <a:endParaRPr lang="en-US" sz="32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54501" y="1600200"/>
            <a:ext cx="803499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Shift of demand: If people prefers salty food and demand for sugar in sugar market</a:t>
            </a:r>
            <a:endParaRPr lang="en-US" sz="36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54501" y="1600200"/>
            <a:ext cx="803499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800" dirty="0" smtClean="0"/>
              <a:t>Shift of demand: Next month is December and buyers expect higher price of sweater in  December. What will happen to current demand for sweater market?</a:t>
            </a:r>
            <a:endParaRPr lang="en-US" sz="28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54501" y="1600200"/>
            <a:ext cx="803499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Movement along the supply curve</a:t>
            </a:r>
            <a:endParaRPr lang="en-US" dirty="0"/>
          </a:p>
        </p:txBody>
      </p:sp>
      <p:pic>
        <p:nvPicPr>
          <p:cNvPr id="4" name="Content Placeholder 3" descr="apple dd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055902"/>
            <a:ext cx="6055531" cy="5070262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222</Words>
  <Application>Microsoft Office PowerPoint</Application>
  <PresentationFormat>On-screen Show (4:3)</PresentationFormat>
  <Paragraphs>14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Topic 2-Extension </vt:lpstr>
      <vt:lpstr>Movement along the demand curve</vt:lpstr>
      <vt:lpstr>Shift of demand: If income increases and orange is normal good</vt:lpstr>
      <vt:lpstr>Shift of demand: If income increases and sweet potato is inferior good</vt:lpstr>
      <vt:lpstr>Shift of demand: Price of tea increases and demand for coffee in coffee market</vt:lpstr>
      <vt:lpstr>Shift of demand: Price of toothpaste increases and demand for toothbrush in toothbrush market</vt:lpstr>
      <vt:lpstr>Shift of demand: If people prefers salty food and demand for sugar in sugar market</vt:lpstr>
      <vt:lpstr>Shift of demand: Next month is December and buyers expect higher price of sweater in  December. What will happen to current demand for sweater market?</vt:lpstr>
      <vt:lpstr>Movement along the supply curve</vt:lpstr>
      <vt:lpstr>Shift of supply: Price of paper increases and supply of book in book market</vt:lpstr>
      <vt:lpstr>Shift of supply: Technology has been upgraded and supply of rice in rice market</vt:lpstr>
      <vt:lpstr>Shift of supply: Next month is December and sellers expect higher price of sweater in  December. What will happen to currend supply for sweater market?</vt:lpstr>
      <vt:lpstr>Change in Equilibrium: Suppose Toyota is inferior good and income  falls for a Toyota buyer. What will happen to equilibrium price and equilibrium quantity in Toyota market?</vt:lpstr>
      <vt:lpstr>Change in Equilibrium: Suppose price of milk increases. What will happen to equilibrium price and equilibrium quantity in cheese market?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26</cp:revision>
  <dcterms:created xsi:type="dcterms:W3CDTF">2020-07-18T16:45:51Z</dcterms:created>
  <dcterms:modified xsi:type="dcterms:W3CDTF">2020-07-20T07:03:47Z</dcterms:modified>
</cp:coreProperties>
</file>