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06" r:id="rId7"/>
    <p:sldId id="277" r:id="rId8"/>
    <p:sldId id="308" r:id="rId9"/>
    <p:sldId id="278" r:id="rId10"/>
    <p:sldId id="299" r:id="rId11"/>
    <p:sldId id="272" r:id="rId12"/>
    <p:sldId id="300" r:id="rId13"/>
    <p:sldId id="273" r:id="rId14"/>
    <p:sldId id="268" r:id="rId15"/>
    <p:sldId id="301" r:id="rId16"/>
    <p:sldId id="264" r:id="rId17"/>
    <p:sldId id="302" r:id="rId18"/>
    <p:sldId id="309" r:id="rId19"/>
    <p:sldId id="310" r:id="rId20"/>
    <p:sldId id="311" r:id="rId21"/>
    <p:sldId id="265" r:id="rId22"/>
    <p:sldId id="30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ED6BF913-2D5C-4686-84C2-2CCD4716B792}" v="2" dt="2021-12-08T20:47:17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91" d="100"/>
          <a:sy n="91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FARZANA AKTER TISHA" userId="S::17-34475-2@student.aiub.edu::fc165c49-7918-4d51-a9bc-8ee0532d2c3a" providerId="AD" clId="Web-{ED6BF913-2D5C-4686-84C2-2CCD4716B792}"/>
    <pc:docChg chg="modSld">
      <pc:chgData name="FARZANA AKTER TISHA" userId="S::17-34475-2@student.aiub.edu::fc165c49-7918-4d51-a9bc-8ee0532d2c3a" providerId="AD" clId="Web-{ED6BF913-2D5C-4686-84C2-2CCD4716B792}" dt="2021-12-08T20:47:17.476" v="1"/>
      <pc:docMkLst>
        <pc:docMk/>
      </pc:docMkLst>
      <pc:sldChg chg="addSp modSp">
        <pc:chgData name="FARZANA AKTER TISHA" userId="S::17-34475-2@student.aiub.edu::fc165c49-7918-4d51-a9bc-8ee0532d2c3a" providerId="AD" clId="Web-{ED6BF913-2D5C-4686-84C2-2CCD4716B792}" dt="2021-12-08T20:47:17.476" v="1"/>
        <pc:sldMkLst>
          <pc:docMk/>
          <pc:sldMk cId="388181104" sldId="268"/>
        </pc:sldMkLst>
        <pc:spChg chg="add mod">
          <ac:chgData name="FARZANA AKTER TISHA" userId="S::17-34475-2@student.aiub.edu::fc165c49-7918-4d51-a9bc-8ee0532d2c3a" providerId="AD" clId="Web-{ED6BF913-2D5C-4686-84C2-2CCD4716B792}" dt="2021-12-08T20:47:17.476" v="1"/>
          <ac:spMkLst>
            <pc:docMk/>
            <pc:sldMk cId="388181104" sldId="268"/>
            <ac:spMk id="5" creationId="{1FA6C7DF-1B49-4686-BDFA-A7DCB1A86D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820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 err="1"/>
                        <a:t>billah.masumcu@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6C7DF-1B49-4686-BDFA-A7DCB1A86DD5}"/>
              </a:ext>
            </a:extLst>
          </p:cNvPr>
          <p:cNvSpPr txBox="1"/>
          <p:nvPr/>
        </p:nvSpPr>
        <p:spPr>
          <a:xfrm>
            <a:off x="3200400" y="320040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how to calculate first and follow with same 2 operator</a:t>
            </a:r>
          </a:p>
        </p:txBody>
      </p:sp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2aa3aeb386e3a29a656cc63138241b50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3d22909f39c19ef9b699ab894625286d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A3002-1011-4C75-A77F-3D3F8F1007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A64EB5F-A2C5-4195-B05B-50960A0898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818F5E-D87B-4DC6-A3C1-8238C94BD2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ddc03-b357-499c-864f-c6204d3dd0f9"/>
    <ds:schemaRef ds:uri="35a47735-4560-4a85-aa30-0146f2a9d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493</TotalTime>
  <Words>803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121</cp:revision>
  <dcterms:created xsi:type="dcterms:W3CDTF">2018-12-10T17:20:29Z</dcterms:created>
  <dcterms:modified xsi:type="dcterms:W3CDTF">2021-12-08T20:47:17Z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