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329" r:id="rId2"/>
    <p:sldId id="362" r:id="rId3"/>
    <p:sldId id="363" r:id="rId4"/>
    <p:sldId id="364" r:id="rId5"/>
    <p:sldId id="365" r:id="rId6"/>
    <p:sldId id="366" r:id="rId7"/>
    <p:sldId id="367" r:id="rId8"/>
    <p:sldId id="360" r:id="rId9"/>
    <p:sldId id="368" r:id="rId10"/>
    <p:sldId id="369" r:id="rId11"/>
    <p:sldId id="603" r:id="rId12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0D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/>
    <p:restoredTop sz="94719"/>
  </p:normalViewPr>
  <p:slideViewPr>
    <p:cSldViewPr snapToGrid="0">
      <p:cViewPr varScale="1">
        <p:scale>
          <a:sx n="68" d="100"/>
          <a:sy n="68" d="100"/>
        </p:scale>
        <p:origin x="184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. Rabiul Islam" userId="ae9b879b-79bd-485d-b65b-49b6287df809" providerId="ADAL" clId="{0B8A6D7E-D893-4A3D-8B4E-C5498B77A59A}"/>
    <pc:docChg chg="modSld">
      <pc:chgData name="Md. Rabiul Islam" userId="ae9b879b-79bd-485d-b65b-49b6287df809" providerId="ADAL" clId="{0B8A6D7E-D893-4A3D-8B4E-C5498B77A59A}" dt="2020-12-14T07:02:52.310" v="0" actId="1076"/>
      <pc:docMkLst>
        <pc:docMk/>
      </pc:docMkLst>
      <pc:sldChg chg="modSp mod">
        <pc:chgData name="Md. Rabiul Islam" userId="ae9b879b-79bd-485d-b65b-49b6287df809" providerId="ADAL" clId="{0B8A6D7E-D893-4A3D-8B4E-C5498B77A59A}" dt="2020-12-14T07:02:52.310" v="0" actId="1076"/>
        <pc:sldMkLst>
          <pc:docMk/>
          <pc:sldMk cId="2505327362" sldId="369"/>
        </pc:sldMkLst>
        <pc:picChg chg="mod">
          <ac:chgData name="Md. Rabiul Islam" userId="ae9b879b-79bd-485d-b65b-49b6287df809" providerId="ADAL" clId="{0B8A6D7E-D893-4A3D-8B4E-C5498B77A59A}" dt="2020-12-14T07:02:52.310" v="0" actId="1076"/>
          <ac:picMkLst>
            <pc:docMk/>
            <pc:sldMk cId="2505327362" sldId="369"/>
            <ac:picMk id="4" creationId="{41CEE338-978C-46A6-97D6-442234932D0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C889D-9EBD-4557-A854-C4A5BFA0BA58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B59BE-046B-4B0B-8C7C-7FB65C8A2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1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EF3F8-31F7-4A56-BA2D-DC10142AB8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895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A277C4-C532-2C45-8881-351A1E4BE2C3}" type="datetime1">
              <a:rPr lang="en-US" smtClean="0"/>
              <a:t>12/14/2020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58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BA962B-DD58-8B49-A6E1-ABB9D8058CB1}" type="datetime1">
              <a:rPr lang="en-US" smtClean="0"/>
              <a:t>12/14/2020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62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6E6F60-9F9A-8E4F-B790-254A175A30CE}" type="datetime1">
              <a:rPr lang="en-US" smtClean="0"/>
              <a:t>12/14/2020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12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E69753-8E77-5841-A15A-D285A4816371}" type="datetime1">
              <a:rPr lang="en-US" smtClean="0"/>
              <a:t>12/14/2020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46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5800" y="2927426"/>
            <a:ext cx="7772400" cy="1362075"/>
          </a:xfrm>
        </p:spPr>
        <p:txBody>
          <a:bodyPr anchor="t"/>
          <a:lstStyle>
            <a:lvl1pPr algn="l">
              <a:defRPr sz="2250" b="0" cap="none"/>
            </a:lvl1pPr>
          </a:lstStyle>
          <a:p>
            <a:r>
              <a:rPr lang="en-US" altLang="ja-JP" dirty="0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5800" y="4386195"/>
            <a:ext cx="77724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0B14F2-619F-AF40-8A5A-4B953CC8FCA1}" type="datetime1">
              <a:rPr lang="en-US" smtClean="0"/>
              <a:t>12/14/2020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27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76D7DA-E594-DE46-9A21-73C01C2B730A}" type="datetime1">
              <a:rPr lang="en-US" smtClean="0"/>
              <a:t>12/14/2020</a:t>
            </a:fld>
            <a:endParaRPr 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5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E36FFE-5A80-7B4E-A747-F92AAC106A55}" type="datetime1">
              <a:rPr lang="en-US" smtClean="0"/>
              <a:t>12/14/2020</a:t>
            </a:fld>
            <a:endParaRPr lang="en-US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69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C9BC19-CCFC-A64E-B995-8E7AB8A637E7}" type="datetime1">
              <a:rPr lang="en-US" smtClean="0"/>
              <a:t>12/14/2020</a:t>
            </a:fld>
            <a:endParaRPr lang="en-US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4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6EA337-F052-6247-9418-AA09AB1B1856}" type="datetime1">
              <a:rPr lang="en-US" smtClean="0"/>
              <a:t>12/14/2020</a:t>
            </a:fld>
            <a:endParaRPr lang="en-US"/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58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EB0A36-2C9C-F747-B123-AB7480B28E9D}" type="datetime1">
              <a:rPr lang="en-US" smtClean="0"/>
              <a:t>12/14/2020</a:t>
            </a:fld>
            <a:endParaRPr 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23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271" y="719708"/>
            <a:ext cx="2287588" cy="1337695"/>
          </a:xfrm>
        </p:spPr>
        <p:txBody>
          <a:bodyPr anchor="b"/>
          <a:lstStyle>
            <a:lvl1pPr algn="l">
              <a:defRPr sz="1125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3200400" y="969169"/>
            <a:ext cx="5486400" cy="4370274"/>
          </a:xfrm>
        </p:spPr>
        <p:txBody>
          <a:bodyPr rtlCol="0">
            <a:normAutofit/>
          </a:bodyPr>
          <a:lstStyle>
            <a:lvl1pPr marL="0" indent="0">
              <a:buNone/>
              <a:defRPr sz="18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altLang="ja-JP" noProof="0" dirty="0"/>
              <a:t>Picture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2319053"/>
            <a:ext cx="2318657" cy="3020390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AD4BD6-B289-B546-ADC3-0385C36AE065}" type="datetime1">
              <a:rPr lang="en-US" smtClean="0"/>
              <a:t>12/14/2020</a:t>
            </a:fld>
            <a:endParaRPr 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00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6057875"/>
            <a:ext cx="9144000" cy="79208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80000">
                <a:srgbClr val="85C2FF">
                  <a:alpha val="0"/>
                </a:srgbClr>
              </a:gs>
              <a:gs pos="100000">
                <a:srgbClr val="85C2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013"/>
          </a:p>
        </p:txBody>
      </p:sp>
      <p:sp>
        <p:nvSpPr>
          <p:cNvPr id="1029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ja-JP" altLang="en-US"/>
          </a:p>
        </p:txBody>
      </p:sp>
      <p:sp>
        <p:nvSpPr>
          <p:cNvPr id="1030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915DB005-A0F4-7E45-B501-274D926DFCE2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12/14/2020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The source of these information is Ref. book (11th Edition).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9" name="Picture 4" descr="Image result for aiub logo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6141603"/>
            <a:ext cx="724917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02308" y="6057879"/>
            <a:ext cx="266290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latinLnBrk="1" hangingPunct="1"/>
            <a:endParaRPr lang="en-US" altLang="ja-JP" sz="900" b="1" i="0" baseline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baseline="0" dirty="0">
                <a:solidFill>
                  <a:srgbClr val="FF660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of Engineering</a:t>
            </a:r>
            <a:endParaRPr lang="en-US" altLang="ja-JP" sz="900" b="1" i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American</a:t>
            </a:r>
            <a:r>
              <a:rPr lang="en-US" altLang="ja-JP" sz="900" b="1" i="0" baseline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International University-Bangladesh</a:t>
            </a:r>
            <a:endParaRPr lang="en-US" altLang="ja-JP" sz="900" b="1" i="0" dirty="0">
              <a:solidFill>
                <a:schemeClr val="tx1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86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75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9pPr>
    </p:titleStyle>
    <p:bodyStyle>
      <a:lvl1pPr marL="192881" indent="-19288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417910" indent="-16073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575" kern="12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64293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900113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115728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E3B238A-95CF-D247-AF6F-D017CD39E0E4}"/>
              </a:ext>
            </a:extLst>
          </p:cNvPr>
          <p:cNvSpPr txBox="1">
            <a:spLocks/>
          </p:cNvSpPr>
          <p:nvPr/>
        </p:nvSpPr>
        <p:spPr>
          <a:xfrm>
            <a:off x="1957568" y="599304"/>
            <a:ext cx="5228860" cy="878351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Electronic Devices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3D49437-97F2-1C46-BCFF-53D28976941C}"/>
              </a:ext>
            </a:extLst>
          </p:cNvPr>
          <p:cNvSpPr txBox="1">
            <a:spLocks/>
          </p:cNvSpPr>
          <p:nvPr/>
        </p:nvSpPr>
        <p:spPr>
          <a:xfrm>
            <a:off x="2497103" y="5313601"/>
            <a:ext cx="4149793" cy="696988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kumimoji="0" lang="en-US" altLang="en-US" sz="1100" u="sng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Reference book</a:t>
            </a:r>
            <a:r>
              <a:rPr kumimoji="0" lang="en-US" alt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:</a:t>
            </a:r>
            <a:endParaRPr lang="en-US" sz="1100" b="1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kumimoji="0" lang="en-US" altLang="en-US" sz="1400" b="1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Electronic Devices and Circuit Theory (Chapter-8)</a:t>
            </a:r>
            <a:r>
              <a:rPr kumimoji="0" lang="en-US" altLang="en-US" sz="14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</a:t>
            </a:r>
          </a:p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Robert L. 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Boylestad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and L. 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Nashelsky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, (11</a:t>
            </a:r>
            <a:r>
              <a:rPr lang="en-US" sz="1100" baseline="300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th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Edition)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5E2B1D5-6796-4242-8D7E-42837C88C7C0}"/>
              </a:ext>
            </a:extLst>
          </p:cNvPr>
          <p:cNvSpPr txBox="1">
            <a:spLocks/>
          </p:cNvSpPr>
          <p:nvPr/>
        </p:nvSpPr>
        <p:spPr>
          <a:xfrm>
            <a:off x="3264972" y="1916831"/>
            <a:ext cx="2614052" cy="878351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Term</a:t>
            </a:r>
            <a:b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- 10</a:t>
            </a:r>
          </a:p>
        </p:txBody>
      </p:sp>
    </p:spTree>
    <p:extLst>
      <p:ext uri="{BB962C8B-B14F-4D97-AF65-F5344CB8AC3E}">
        <p14:creationId xmlns:p14="http://schemas.microsoft.com/office/powerpoint/2010/main" val="2171361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0D7B16-7769-4108-912E-729A730CD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29" y="291249"/>
            <a:ext cx="5273673" cy="14148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1CEE338-978C-46A6-97D6-442234932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57" y="1931638"/>
            <a:ext cx="3012655" cy="10379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75B008-A4D0-48CE-8494-549D0EC27D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457" y="3045008"/>
            <a:ext cx="3762316" cy="8575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B37786-2398-4EF2-BD4D-761B707B13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684" y="4166519"/>
            <a:ext cx="6967255" cy="87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32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191986" y="2310225"/>
            <a:ext cx="6751774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ts val="1200"/>
              </a:spcBef>
              <a:buFontTx/>
              <a:buNone/>
            </a:pPr>
            <a:r>
              <a:rPr lang="en-US" altLang="ja-JP" sz="6600" b="1" dirty="0">
                <a:solidFill>
                  <a:schemeClr val="accent3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End of Lecture-10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B60151-275B-234C-B96C-372251543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F6B988-E08C-4CCC-98F2-2921209802BF}" type="slidenum">
              <a:rPr lang="ja-JP" altLang="en-US" smtClean="0"/>
              <a:pPr>
                <a:defRPr/>
              </a:pPr>
              <a:t>11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29991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8C794C-4C09-324E-A76A-25C072F1C87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894" y="844637"/>
            <a:ext cx="7472527" cy="22173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44A1C1-0955-CD4F-BCF4-8CBA22F4C4F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3449" y="3172588"/>
            <a:ext cx="7091416" cy="28407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E90721-DC52-824C-80ED-7AC6BF42A6C0}"/>
              </a:ext>
            </a:extLst>
          </p:cNvPr>
          <p:cNvSpPr txBox="1"/>
          <p:nvPr/>
        </p:nvSpPr>
        <p:spPr>
          <a:xfrm>
            <a:off x="623449" y="272388"/>
            <a:ext cx="3571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JFET Small Signal Model</a:t>
            </a:r>
          </a:p>
        </p:txBody>
      </p:sp>
    </p:spTree>
    <p:extLst>
      <p:ext uri="{BB962C8B-B14F-4D97-AF65-F5344CB8AC3E}">
        <p14:creationId xmlns:p14="http://schemas.microsoft.com/office/powerpoint/2010/main" val="309238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24CAFE7-9460-4F45-83D5-C480653DF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42" y="448268"/>
            <a:ext cx="7429499" cy="610873"/>
          </a:xfrm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 JFET AC Equivalent Circuit</a:t>
            </a:r>
            <a:endParaRPr lang="en-US" sz="2400" b="1" i="1" baseline="-25000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EE0BF2-FCEB-4884-AC6E-CCCE7DA27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143" y="1248712"/>
            <a:ext cx="7217375" cy="12491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A3A27C-F428-41B8-BCA1-B1F06F097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1751" y="2776860"/>
            <a:ext cx="3937533" cy="245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24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24CAFE7-9460-4F45-83D5-C480653DF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169" y="414815"/>
            <a:ext cx="7429499" cy="610873"/>
          </a:xfrm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 Example</a:t>
            </a:r>
            <a:endParaRPr lang="en-US" sz="2400" b="1" i="1" baseline="-25000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EE6BBA-3227-4712-9651-C80214EE3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643" y="1139643"/>
            <a:ext cx="7221114" cy="15924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3DD0CF-13C2-46C2-BFA9-75EB0896B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325" y="2954376"/>
            <a:ext cx="4213476" cy="250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68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24CAFE7-9460-4F45-83D5-C480653DF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743" y="403663"/>
            <a:ext cx="7429499" cy="610873"/>
          </a:xfrm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 FIXED-BIAS CONFIGURATION</a:t>
            </a:r>
            <a:endParaRPr lang="en-US" sz="2400" b="1" i="1" baseline="-25000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48E948-F1A8-4EC6-9017-AD0C6C8B8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083" y="1103745"/>
            <a:ext cx="6894568" cy="17175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4D239E-22FF-4BFE-8D63-715D4CBB6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9667" y="2728514"/>
            <a:ext cx="3025084" cy="303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24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24CAFE7-9460-4F45-83D5-C480653DF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935" y="303303"/>
            <a:ext cx="7429499" cy="610873"/>
          </a:xfrm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 Continued.</a:t>
            </a:r>
            <a:endParaRPr lang="en-US" sz="2400" b="1" i="1" baseline="-25000" dirty="0">
              <a:solidFill>
                <a:srgbClr val="0070C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EA4543-BA7D-104C-9E33-51C35A86310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2541" y="303303"/>
            <a:ext cx="4317264" cy="25834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23FAB3-1470-C84D-9D38-DEB1F2E0A48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82198" y="3078191"/>
            <a:ext cx="4453860" cy="252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47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25CCED-E86D-40F5-A2E0-E6DA9A291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156" y="308951"/>
            <a:ext cx="7324558" cy="14194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6B2322F-6315-4339-87D6-85A921A18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156" y="1865630"/>
            <a:ext cx="7438113" cy="14308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D2DF2C-0CC8-4D98-8DB3-26FD60F892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2343" y="3561528"/>
            <a:ext cx="3679313" cy="211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40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1AEC75-6E2B-134F-B03E-2711C48647D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1040" y="361682"/>
            <a:ext cx="4903526" cy="23178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865E9F-85CF-D94C-B265-C4929DCE466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7600" y="2679501"/>
            <a:ext cx="5650700" cy="2521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4FA43E-7DE2-964D-8AC3-C1EF1BCC2C1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194" y="5201301"/>
            <a:ext cx="7647125" cy="61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10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8A5263-09CD-4E67-887F-8FAB3B1FE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73" y="257673"/>
            <a:ext cx="7223858" cy="22848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4E24896-D71D-4D80-9386-6B00D3D89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571" y="1902435"/>
            <a:ext cx="3518441" cy="386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82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2E072E0-9131-4F2B-BBDD-0C6C09A0DDB9}" vid="{96902E53-7297-44C2-A73C-48ADE78436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92403DA6E5EF4ABBA51A62BC88F8FF" ma:contentTypeVersion="10" ma:contentTypeDescription="Create a new document." ma:contentTypeScope="" ma:versionID="a7bed73d3ce6061177e4ce91bce1a0c9">
  <xsd:schema xmlns:xsd="http://www.w3.org/2001/XMLSchema" xmlns:xs="http://www.w3.org/2001/XMLSchema" xmlns:p="http://schemas.microsoft.com/office/2006/metadata/properties" xmlns:ns2="926699e6-52dd-461e-a5ab-df5fbcd09816" xmlns:ns3="0e313d05-41d7-4c14-bfea-73edb09cef36" targetNamespace="http://schemas.microsoft.com/office/2006/metadata/properties" ma:root="true" ma:fieldsID="bac6c18c863582e436b43f072bb14d7b" ns2:_="" ns3:_="">
    <xsd:import namespace="926699e6-52dd-461e-a5ab-df5fbcd09816"/>
    <xsd:import namespace="0e313d05-41d7-4c14-bfea-73edb09cef36"/>
    <xsd:element name="properties">
      <xsd:complexType>
        <xsd:sequence>
          <xsd:element name="documentManagement">
            <xsd:complexType>
              <xsd:all>
                <xsd:element ref="ns2:SharedWithDetails" minOccurs="0"/>
                <xsd:element ref="ns2:SharedWithUser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6699e6-52dd-461e-a5ab-df5fbcd09816" elementFormDefault="qualified">
    <xsd:import namespace="http://schemas.microsoft.com/office/2006/documentManagement/types"/>
    <xsd:import namespace="http://schemas.microsoft.com/office/infopath/2007/PartnerControls"/>
    <xsd:element name="SharedWithDetails" ma:index="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313d05-41d7-4c14-bfea-73edb09cef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675600C-A7B2-46F5-9862-15DF36CFD9CB}"/>
</file>

<file path=customXml/itemProps2.xml><?xml version="1.0" encoding="utf-8"?>
<ds:datastoreItem xmlns:ds="http://schemas.openxmlformats.org/officeDocument/2006/customXml" ds:itemID="{4A4CBE46-26AE-448C-BE0E-FFEC83F864D9}"/>
</file>

<file path=customXml/itemProps3.xml><?xml version="1.0" encoding="utf-8"?>
<ds:datastoreItem xmlns:ds="http://schemas.openxmlformats.org/officeDocument/2006/customXml" ds:itemID="{7B1B2691-0301-449A-9339-A5C825E58772}"/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302</TotalTime>
  <Words>54</Words>
  <Application>Microsoft Office PowerPoint</Application>
  <PresentationFormat>On-screen Show (4:3)</PresentationFormat>
  <Paragraphs>13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Apple Chancery</vt:lpstr>
      <vt:lpstr>Arial</vt:lpstr>
      <vt:lpstr>Calibri</vt:lpstr>
      <vt:lpstr>Cambria</vt:lpstr>
      <vt:lpstr>Franklin Gothic Book</vt:lpstr>
      <vt:lpstr>Times New Roman</vt:lpstr>
      <vt:lpstr>TimesNewRomanPS</vt:lpstr>
      <vt:lpstr>Theme1</vt:lpstr>
      <vt:lpstr>PowerPoint Presentation</vt:lpstr>
      <vt:lpstr>PowerPoint Presentation</vt:lpstr>
      <vt:lpstr> JFET AC Equivalent Circuit</vt:lpstr>
      <vt:lpstr> Example</vt:lpstr>
      <vt:lpstr> FIXED-BIAS CONFIGURATION</vt:lpstr>
      <vt:lpstr> Continued.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Course: Electronic Devices   Chapter-5: BJT AC analysis </dc:title>
  <dc:creator>A N M Shahebul Hasan</dc:creator>
  <cp:lastModifiedBy>Md. Rabiul Islam</cp:lastModifiedBy>
  <cp:revision>156</cp:revision>
  <cp:lastPrinted>2018-11-19T08:37:49Z</cp:lastPrinted>
  <dcterms:created xsi:type="dcterms:W3CDTF">2018-11-17T14:55:52Z</dcterms:created>
  <dcterms:modified xsi:type="dcterms:W3CDTF">2020-12-14T07:03:19Z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0x010100C892403DA6E5EF4ABBA51A62BC88F8FF</vt:lpwstr>
  </property>
</Properties>
</file>