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1"/>
  </p:notesMasterIdLst>
  <p:sldIdLst>
    <p:sldId id="308" r:id="rId5"/>
    <p:sldId id="608" r:id="rId6"/>
    <p:sldId id="262" r:id="rId7"/>
    <p:sldId id="261" r:id="rId8"/>
    <p:sldId id="263" r:id="rId9"/>
    <p:sldId id="310" r:id="rId10"/>
    <p:sldId id="311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607" r:id="rId2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95337-3C26-4C60-9BEC-4A0B6D61F783}" v="1" dt="2020-11-03T14:21:15.297"/>
    <p1510:client id="{E9DAA997-9590-40F8-9BD5-3D5AF45BD7E4}" v="3" dt="2020-11-03T14:18:59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A AKHTER BUSHRA" userId="S::19-39943-1@student.aiub.edu::fe93bb0c-8edc-4e26-8237-2476b92af3c9" providerId="AD" clId="Web-{E9DAA997-9590-40F8-9BD5-3D5AF45BD7E4}"/>
    <pc:docChg chg="modSld">
      <pc:chgData name="NAZIA AKHTER BUSHRA" userId="S::19-39943-1@student.aiub.edu::fe93bb0c-8edc-4e26-8237-2476b92af3c9" providerId="AD" clId="Web-{E9DAA997-9590-40F8-9BD5-3D5AF45BD7E4}" dt="2020-11-03T14:18:59.666" v="2" actId="1076"/>
      <pc:docMkLst>
        <pc:docMk/>
      </pc:docMkLst>
      <pc:sldChg chg="modSp">
        <pc:chgData name="NAZIA AKHTER BUSHRA" userId="S::19-39943-1@student.aiub.edu::fe93bb0c-8edc-4e26-8237-2476b92af3c9" providerId="AD" clId="Web-{E9DAA997-9590-40F8-9BD5-3D5AF45BD7E4}" dt="2020-11-03T14:18:59.666" v="2" actId="1076"/>
        <pc:sldMkLst>
          <pc:docMk/>
          <pc:sldMk cId="1194480097" sldId="261"/>
        </pc:sldMkLst>
        <pc:picChg chg="mod">
          <ac:chgData name="NAZIA AKHTER BUSHRA" userId="S::19-39943-1@student.aiub.edu::fe93bb0c-8edc-4e26-8237-2476b92af3c9" providerId="AD" clId="Web-{E9DAA997-9590-40F8-9BD5-3D5AF45BD7E4}" dt="2020-11-03T14:18:59.666" v="2" actId="1076"/>
          <ac:picMkLst>
            <pc:docMk/>
            <pc:sldMk cId="1194480097" sldId="261"/>
            <ac:picMk id="11" creationId="{00000000-0000-0000-0000-000000000000}"/>
          </ac:picMkLst>
        </pc:picChg>
      </pc:sldChg>
    </pc:docChg>
  </pc:docChgLst>
  <pc:docChgLst>
    <pc:chgData name="MEHEDE HASAN RAFSUN" userId="S::19-40912-2@student.aiub.edu::128b44e1-e8d6-4c58-aaaa-2716ff665e4c" providerId="AD" clId="Web-{E9C95337-3C26-4C60-9BEC-4A0B6D61F783}"/>
    <pc:docChg chg="modSld">
      <pc:chgData name="MEHEDE HASAN RAFSUN" userId="S::19-40912-2@student.aiub.edu::128b44e1-e8d6-4c58-aaaa-2716ff665e4c" providerId="AD" clId="Web-{E9C95337-3C26-4C60-9BEC-4A0B6D61F783}" dt="2020-11-03T14:21:15.297" v="0" actId="1076"/>
      <pc:docMkLst>
        <pc:docMk/>
      </pc:docMkLst>
      <pc:sldChg chg="modSp">
        <pc:chgData name="MEHEDE HASAN RAFSUN" userId="S::19-40912-2@student.aiub.edu::128b44e1-e8d6-4c58-aaaa-2716ff665e4c" providerId="AD" clId="Web-{E9C95337-3C26-4C60-9BEC-4A0B6D61F783}" dt="2020-11-03T14:21:15.297" v="0" actId="1076"/>
        <pc:sldMkLst>
          <pc:docMk/>
          <pc:sldMk cId="1194480097" sldId="261"/>
        </pc:sldMkLst>
        <pc:picChg chg="mod">
          <ac:chgData name="MEHEDE HASAN RAFSUN" userId="S::19-40912-2@student.aiub.edu::128b44e1-e8d6-4c58-aaaa-2716ff665e4c" providerId="AD" clId="Web-{E9C95337-3C26-4C60-9BEC-4A0B6D61F783}" dt="2020-11-03T14:21:15.297" v="0" actId="1076"/>
          <ac:picMkLst>
            <pc:docMk/>
            <pc:sldMk cId="1194480097" sldId="261"/>
            <ac:picMk id="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752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9448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8825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099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2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0221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9303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0317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951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976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51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69" y="719704"/>
            <a:ext cx="2287588" cy="1337695"/>
          </a:xfrm>
        </p:spPr>
        <p:txBody>
          <a:bodyPr anchor="b"/>
          <a:lstStyle>
            <a:lvl1pPr algn="l"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3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2319053"/>
            <a:ext cx="2318657" cy="30203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8062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20.wdp"/><Relationship Id="rId7" Type="http://schemas.microsoft.com/office/2007/relationships/hdphoto" Target="../media/hdphoto2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microsoft.com/office/2007/relationships/hdphoto" Target="../media/hdphoto24.wdp"/><Relationship Id="rId5" Type="http://schemas.microsoft.com/office/2007/relationships/hdphoto" Target="../media/hdphoto21.wdp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microsoft.com/office/2007/relationships/hdphoto" Target="../media/hdphoto2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hdphoto" Target="../media/hdphoto30.wdp"/><Relationship Id="rId3" Type="http://schemas.microsoft.com/office/2007/relationships/hdphoto" Target="../media/hdphoto25.wdp"/><Relationship Id="rId7" Type="http://schemas.microsoft.com/office/2007/relationships/hdphoto" Target="../media/hdphoto27.wdp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microsoft.com/office/2007/relationships/hdphoto" Target="../media/hdphoto29.wdp"/><Relationship Id="rId5" Type="http://schemas.microsoft.com/office/2007/relationships/hdphoto" Target="../media/hdphoto26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28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microsoft.com/office/2007/relationships/hdphoto" Target="../media/hdphoto36.wdp"/><Relationship Id="rId3" Type="http://schemas.microsoft.com/office/2007/relationships/hdphoto" Target="../media/hdphoto31.wdp"/><Relationship Id="rId7" Type="http://schemas.microsoft.com/office/2007/relationships/hdphoto" Target="../media/hdphoto33.wdp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microsoft.com/office/2007/relationships/hdphoto" Target="../media/hdphoto35.wdp"/><Relationship Id="rId5" Type="http://schemas.microsoft.com/office/2007/relationships/hdphoto" Target="../media/hdphoto32.wdp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microsoft.com/office/2007/relationships/hdphoto" Target="../media/hdphoto34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42.wdp"/><Relationship Id="rId3" Type="http://schemas.microsoft.com/office/2007/relationships/hdphoto" Target="../media/hdphoto37.wdp"/><Relationship Id="rId7" Type="http://schemas.microsoft.com/office/2007/relationships/hdphoto" Target="../media/hdphoto39.wdp"/><Relationship Id="rId12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microsoft.com/office/2007/relationships/hdphoto" Target="../media/hdphoto41.wdp"/><Relationship Id="rId5" Type="http://schemas.microsoft.com/office/2007/relationships/hdphoto" Target="../media/hdphoto38.wdp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microsoft.com/office/2007/relationships/hdphoto" Target="../media/hdphoto40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microsoft.com/office/2007/relationships/hdphoto" Target="../media/hdphoto43.wdp"/><Relationship Id="rId7" Type="http://schemas.microsoft.com/office/2007/relationships/hdphoto" Target="../media/hdphoto45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microsoft.com/office/2007/relationships/hdphoto" Target="../media/hdphoto44.wdp"/><Relationship Id="rId4" Type="http://schemas.openxmlformats.org/officeDocument/2006/relationships/image" Target="../media/image55.png"/><Relationship Id="rId9" Type="http://schemas.microsoft.com/office/2007/relationships/hdphoto" Target="../media/hdphoto46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microsoft.com/office/2007/relationships/hdphoto" Target="../media/hdphoto52.wdp"/><Relationship Id="rId3" Type="http://schemas.microsoft.com/office/2007/relationships/hdphoto" Target="../media/hdphoto47.wdp"/><Relationship Id="rId7" Type="http://schemas.microsoft.com/office/2007/relationships/hdphoto" Target="../media/hdphoto49.wdp"/><Relationship Id="rId12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microsoft.com/office/2007/relationships/hdphoto" Target="../media/hdphoto51.wdp"/><Relationship Id="rId5" Type="http://schemas.microsoft.com/office/2007/relationships/hdphoto" Target="../media/hdphoto48.wdp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microsoft.com/office/2007/relationships/hdphoto" Target="../media/hdphoto50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8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14.wdp"/><Relationship Id="rId3" Type="http://schemas.microsoft.com/office/2007/relationships/hdphoto" Target="../media/hdphoto9.wdp"/><Relationship Id="rId7" Type="http://schemas.microsoft.com/office/2007/relationships/hdphoto" Target="../media/hdphoto11.wdp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13.wdp"/><Relationship Id="rId5" Type="http://schemas.microsoft.com/office/2007/relationships/hdphoto" Target="../media/hdphoto10.wdp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microsoft.com/office/2007/relationships/hdphoto" Target="../media/hdphoto1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microsoft.com/office/2007/relationships/hdphoto" Target="../media/hdphoto19.wdp"/><Relationship Id="rId5" Type="http://schemas.microsoft.com/office/2007/relationships/hdphoto" Target="../media/hdphoto16.wdp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microsoft.com/office/2007/relationships/hdphoto" Target="../media/hdphoto1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7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2497106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endParaRPr kumimoji="0" lang="en-US" altLang="en-US" sz="1400">
              <a:solidFill>
                <a:schemeClr val="accent1">
                  <a:lumMod val="75000"/>
                </a:schemeClr>
              </a:solidFill>
              <a:latin typeface="TimesNewRomanPS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264972" y="1916834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- 03</a:t>
            </a:r>
          </a:p>
        </p:txBody>
      </p:sp>
    </p:spTree>
    <p:extLst>
      <p:ext uri="{BB962C8B-B14F-4D97-AF65-F5344CB8AC3E}">
        <p14:creationId xmlns:p14="http://schemas.microsoft.com/office/powerpoint/2010/main" val="2768407895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75" y="248394"/>
            <a:ext cx="723805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293" y="1182307"/>
            <a:ext cx="6544439" cy="265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755" y="1742274"/>
            <a:ext cx="2323211" cy="1957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0761" y="1636366"/>
            <a:ext cx="2723547" cy="1953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62241"/>
          <a:stretch/>
        </p:blipFill>
        <p:spPr>
          <a:xfrm>
            <a:off x="1331430" y="4739285"/>
            <a:ext cx="4548268" cy="353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975" y="4104627"/>
            <a:ext cx="4055681" cy="257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AF5FA-BF6B-1E46-B8EE-57500409411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9271" b="1553"/>
          <a:stretch/>
        </p:blipFill>
        <p:spPr>
          <a:xfrm>
            <a:off x="1136832" y="5234638"/>
            <a:ext cx="4548268" cy="5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699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847" y="215297"/>
            <a:ext cx="7112305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332" y="1011603"/>
            <a:ext cx="5996078" cy="296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96" y="1462139"/>
            <a:ext cx="2277524" cy="2106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927" y="1581272"/>
            <a:ext cx="2986550" cy="163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8887" y="3791538"/>
            <a:ext cx="1078511" cy="332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562" y="3664733"/>
            <a:ext cx="2958996" cy="609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0235" y="4763745"/>
            <a:ext cx="5139323" cy="10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08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104" y="226397"/>
            <a:ext cx="7033791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72" y="1013659"/>
            <a:ext cx="7707341" cy="253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57" y="1386815"/>
            <a:ext cx="3020512" cy="2187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751" y="1438972"/>
            <a:ext cx="3616262" cy="2183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5" y="3794377"/>
            <a:ext cx="3786896" cy="7151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855" y="5048975"/>
            <a:ext cx="3572360" cy="5597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C35B2D2-EF7C-DE4E-B241-C50440E81548}"/>
              </a:ext>
            </a:extLst>
          </p:cNvPr>
          <p:cNvGrpSpPr/>
          <p:nvPr/>
        </p:nvGrpSpPr>
        <p:grpSpPr>
          <a:xfrm>
            <a:off x="5220674" y="4151938"/>
            <a:ext cx="3466068" cy="1007407"/>
            <a:chOff x="5220674" y="3937059"/>
            <a:chExt cx="3466068" cy="100740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 cstate="email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3271" y="4392443"/>
              <a:ext cx="3373471" cy="55202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A39918-A855-6B4E-BFEB-C1448FBCE1F8}"/>
                </a:ext>
              </a:extLst>
            </p:cNvPr>
            <p:cNvSpPr txBox="1"/>
            <p:nvPr/>
          </p:nvSpPr>
          <p:spPr>
            <a:xfrm>
              <a:off x="5220674" y="3937059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KVL,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6813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065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270" y="1097404"/>
            <a:ext cx="7332597" cy="251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578" y="1543577"/>
            <a:ext cx="2746949" cy="1772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543577"/>
            <a:ext cx="2746949" cy="2247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597" y="3603487"/>
            <a:ext cx="972363" cy="296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597" y="4006972"/>
            <a:ext cx="3912308" cy="5396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4653747"/>
            <a:ext cx="3643859" cy="4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245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78" y="191317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950" y="1185340"/>
            <a:ext cx="6257925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80" y="1711300"/>
            <a:ext cx="1932631" cy="3514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3644" y="2672751"/>
            <a:ext cx="2296574" cy="2794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2549" y="1671653"/>
            <a:ext cx="2673357" cy="35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219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4853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32" y="1110900"/>
            <a:ext cx="7378028" cy="273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14" y="1491575"/>
            <a:ext cx="2597858" cy="239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490" y="1516251"/>
            <a:ext cx="2861624" cy="2685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879" y="2039454"/>
            <a:ext cx="2285384" cy="464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132" y="4542678"/>
            <a:ext cx="3875024" cy="1015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273" y="4679187"/>
            <a:ext cx="3881211" cy="4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946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6414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7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2497106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endParaRPr kumimoji="0" lang="en-US" altLang="en-US" sz="1400">
              <a:solidFill>
                <a:schemeClr val="accent1">
                  <a:lumMod val="75000"/>
                </a:schemeClr>
              </a:solidFill>
              <a:latin typeface="TimesNewRomanPS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1887793" y="2673917"/>
            <a:ext cx="5397909" cy="8783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b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0615908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545" y="353551"/>
            <a:ext cx="4482910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8BC9D-ED80-8747-BAE4-C0C4460B03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181" y="1951593"/>
            <a:ext cx="4955729" cy="33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49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73" y="475148"/>
            <a:ext cx="4646054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255" y="1717712"/>
            <a:ext cx="4350844" cy="28568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0986" y="1496500"/>
            <a:ext cx="1544685" cy="787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5756" y="2517974"/>
            <a:ext cx="1279445" cy="12692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5755" y="4221317"/>
            <a:ext cx="1429915" cy="11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800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770" y="1164216"/>
            <a:ext cx="6643688" cy="950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1430" y="1540444"/>
            <a:ext cx="2252639" cy="159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C2922D-FFF1-224A-98BC-B3DFB558C3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98" y="3429000"/>
            <a:ext cx="5301205" cy="38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932" y="326101"/>
            <a:ext cx="5004137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5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70" y="2259782"/>
            <a:ext cx="4234701" cy="10859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1352" y="3414399"/>
            <a:ext cx="3148175" cy="2152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CEE53B-228D-8C44-9E59-94B6205254B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540"/>
          <a:stretch/>
        </p:blipFill>
        <p:spPr>
          <a:xfrm>
            <a:off x="355199" y="4937297"/>
            <a:ext cx="4120586" cy="387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9A2AA-4092-9F4D-99D9-1052D9061D7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4069" y="1164216"/>
            <a:ext cx="1734063" cy="2127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780EFC-27D7-C341-A0D4-502A39AF536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03"/>
          <a:stretch/>
        </p:blipFill>
        <p:spPr>
          <a:xfrm>
            <a:off x="895068" y="4107337"/>
            <a:ext cx="1551009" cy="5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76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0520F7-E0FE-7443-BA49-802BBAFAFA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893" y="1934522"/>
            <a:ext cx="3032066" cy="2988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30FAA-19D8-CC4A-9190-EA17BDDB0E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1996" y="2179252"/>
            <a:ext cx="4303352" cy="24994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153026-EEA7-D74C-9DBC-1F391F6468B1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533448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E2FFFA-1181-9845-9062-FD171B54C6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909" y="1909823"/>
            <a:ext cx="2751743" cy="265060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D4C228-3236-D84D-9E0F-FE9333A2B74F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93DB6-43A4-7B43-80BD-FDDCF47A41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1383" y="1909823"/>
            <a:ext cx="2546316" cy="2650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A837E-F4AC-CC40-ABAF-008BB3FD1E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4430" y="1909823"/>
            <a:ext cx="2668819" cy="26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70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8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705" y="1203778"/>
            <a:ext cx="7397881" cy="2469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2252" y="1573739"/>
            <a:ext cx="2457890" cy="2056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73" y="1640738"/>
            <a:ext cx="3231966" cy="1083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082" y="3700309"/>
            <a:ext cx="4957887" cy="2303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70" y="4449087"/>
            <a:ext cx="2788306" cy="524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255" y="4211729"/>
            <a:ext cx="2736715" cy="163320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52E6C4D-A47D-2949-B280-0929D008CCB3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849541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6" y="217764"/>
            <a:ext cx="7157027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68" y="1133047"/>
            <a:ext cx="8192500" cy="2738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4636" y="1588521"/>
            <a:ext cx="1590377" cy="2707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889" y="1668037"/>
            <a:ext cx="3723517" cy="9254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87" y="2874652"/>
            <a:ext cx="2457450" cy="24717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5276" y="2854619"/>
            <a:ext cx="1842289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66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F9C6A0-D161-4476-B7DF-BBFAA03ABCCC}">
  <ds:schemaRefs>
    <ds:schemaRef ds:uri="d2759a66-45ac-4dcc-97a7-1d1447a6f8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63E46EC-33AD-4D12-A371-9C6B77200E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FCFD6F-EF71-49EB-A054-BF664E6FE3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Application>Microsoft Office PowerPoint</Application>
  <PresentationFormat>On-screen Show (4:3)</PresentationFormat>
  <Slides>16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AIUB</vt:lpstr>
      <vt:lpstr>PowerPoint Presentation</vt:lpstr>
      <vt:lpstr>PowerPoint Presentation</vt:lpstr>
      <vt:lpstr>LOAD-LINE ANALYSIS</vt:lpstr>
      <vt:lpstr>LOAD-LINE ANALYSIS</vt:lpstr>
      <vt:lpstr>LOAD-LINE ANALYSIS</vt:lpstr>
      <vt:lpstr>PowerPoint Presentation</vt:lpstr>
      <vt:lpstr>PowerPoint Presentation</vt:lpstr>
      <vt:lpstr>PowerPoint Presentation</vt:lpstr>
      <vt:lpstr>SERIES DIODE CONFIGURATIONS</vt:lpstr>
      <vt:lpstr>SERIES DIODE CONFIGURATIONS</vt:lpstr>
      <vt:lpstr>SERIES DIODE CONFIGURATIONS</vt:lpstr>
      <vt:lpstr>SERIES DIODE CONFIGURATIONS</vt:lpstr>
      <vt:lpstr>SERIES-PARALLEL CONFIGURATIONS</vt:lpstr>
      <vt:lpstr>SERIES-PARALLEL CONFIGURATIONS</vt:lpstr>
      <vt:lpstr>SERIES-PARALLEL CONFIGURATIONS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revision>1</cp:revision>
  <dcterms:created xsi:type="dcterms:W3CDTF">2018-09-21T15:35:45Z</dcterms:created>
  <dcterms:modified xsi:type="dcterms:W3CDTF">2020-11-03T14:21:19Z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