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60" r:id="rId7"/>
    <p:sldId id="261" r:id="rId8"/>
    <p:sldId id="263" r:id="rId9"/>
    <p:sldId id="266"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varScale="1">
        <p:scale>
          <a:sx n="110" d="100"/>
          <a:sy n="110" d="100"/>
        </p:scale>
        <p:origin x="156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C5C0E3B-2249-453E-B57F-E93466799366}"/>
              </a:ext>
            </a:extLst>
          </p:cNvPr>
          <p:cNvSpPr>
            <a:spLocks noGrp="1"/>
          </p:cNvSpPr>
          <p:nvPr>
            <p:ph type="dt" sz="half" idx="10"/>
          </p:nvPr>
        </p:nvSpPr>
        <p:spPr/>
        <p:txBody>
          <a:bodyPr/>
          <a:lstStyle>
            <a:lvl1pPr>
              <a:defRPr/>
            </a:lvl1pPr>
          </a:lstStyle>
          <a:p>
            <a:pPr>
              <a:defRPr/>
            </a:pPr>
            <a:fld id="{F7A872FA-91A0-44B2-ABBD-2725803555D8}" type="datetimeFigureOut">
              <a:rPr lang="en-US"/>
              <a:pPr>
                <a:defRPr/>
              </a:pPr>
              <a:t>5/22/2021</a:t>
            </a:fld>
            <a:endParaRPr lang="en-US"/>
          </a:p>
        </p:txBody>
      </p:sp>
      <p:sp>
        <p:nvSpPr>
          <p:cNvPr id="5" name="Footer Placeholder 4">
            <a:extLst>
              <a:ext uri="{FF2B5EF4-FFF2-40B4-BE49-F238E27FC236}">
                <a16:creationId xmlns:a16="http://schemas.microsoft.com/office/drawing/2014/main" id="{48552F92-9960-4661-BA39-1AAB3A997B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6E5CF2F-1FC1-4966-A96E-C9A6C04BB46A}"/>
              </a:ext>
            </a:extLst>
          </p:cNvPr>
          <p:cNvSpPr>
            <a:spLocks noGrp="1"/>
          </p:cNvSpPr>
          <p:nvPr>
            <p:ph type="sldNum" sz="quarter" idx="12"/>
          </p:nvPr>
        </p:nvSpPr>
        <p:spPr/>
        <p:txBody>
          <a:bodyPr/>
          <a:lstStyle>
            <a:lvl1pPr>
              <a:defRPr/>
            </a:lvl1pPr>
          </a:lstStyle>
          <a:p>
            <a:pPr>
              <a:defRPr/>
            </a:pPr>
            <a:fld id="{56692F40-9B3D-405B-972E-DFF5D928078B}" type="slidenum">
              <a:rPr lang="en-US"/>
              <a:pPr>
                <a:defRPr/>
              </a:pPr>
              <a:t>‹#›</a:t>
            </a:fld>
            <a:endParaRPr lang="en-US"/>
          </a:p>
        </p:txBody>
      </p:sp>
    </p:spTree>
    <p:extLst>
      <p:ext uri="{BB962C8B-B14F-4D97-AF65-F5344CB8AC3E}">
        <p14:creationId xmlns:p14="http://schemas.microsoft.com/office/powerpoint/2010/main" val="31870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C4E5A-6964-4505-A2A4-A60E17A076CA}"/>
              </a:ext>
            </a:extLst>
          </p:cNvPr>
          <p:cNvSpPr>
            <a:spLocks noGrp="1"/>
          </p:cNvSpPr>
          <p:nvPr>
            <p:ph type="dt" sz="half" idx="10"/>
          </p:nvPr>
        </p:nvSpPr>
        <p:spPr/>
        <p:txBody>
          <a:bodyPr/>
          <a:lstStyle>
            <a:lvl1pPr>
              <a:defRPr/>
            </a:lvl1pPr>
          </a:lstStyle>
          <a:p>
            <a:pPr>
              <a:defRPr/>
            </a:pPr>
            <a:fld id="{A88B7FE2-AA48-4803-AE78-A0A292D4A30A}" type="datetimeFigureOut">
              <a:rPr lang="en-US"/>
              <a:pPr>
                <a:defRPr/>
              </a:pPr>
              <a:t>5/22/2021</a:t>
            </a:fld>
            <a:endParaRPr lang="en-US"/>
          </a:p>
        </p:txBody>
      </p:sp>
      <p:sp>
        <p:nvSpPr>
          <p:cNvPr id="5" name="Footer Placeholder 4">
            <a:extLst>
              <a:ext uri="{FF2B5EF4-FFF2-40B4-BE49-F238E27FC236}">
                <a16:creationId xmlns:a16="http://schemas.microsoft.com/office/drawing/2014/main" id="{6C521A3C-89B1-4956-9701-16E844CF96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5DC54B-8577-44C0-9482-7F4AA2D42DDF}"/>
              </a:ext>
            </a:extLst>
          </p:cNvPr>
          <p:cNvSpPr>
            <a:spLocks noGrp="1"/>
          </p:cNvSpPr>
          <p:nvPr>
            <p:ph type="sldNum" sz="quarter" idx="12"/>
          </p:nvPr>
        </p:nvSpPr>
        <p:spPr/>
        <p:txBody>
          <a:bodyPr/>
          <a:lstStyle>
            <a:lvl1pPr>
              <a:defRPr/>
            </a:lvl1pPr>
          </a:lstStyle>
          <a:p>
            <a:pPr>
              <a:defRPr/>
            </a:pPr>
            <a:fld id="{192B4F94-D964-43A6-B372-6A690E693CDC}" type="slidenum">
              <a:rPr lang="en-US"/>
              <a:pPr>
                <a:defRPr/>
              </a:pPr>
              <a:t>‹#›</a:t>
            </a:fld>
            <a:endParaRPr lang="en-US"/>
          </a:p>
        </p:txBody>
      </p:sp>
    </p:spTree>
    <p:extLst>
      <p:ext uri="{BB962C8B-B14F-4D97-AF65-F5344CB8AC3E}">
        <p14:creationId xmlns:p14="http://schemas.microsoft.com/office/powerpoint/2010/main" val="267578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B1BF4-351C-4222-926B-C762BE927EE7}"/>
              </a:ext>
            </a:extLst>
          </p:cNvPr>
          <p:cNvSpPr>
            <a:spLocks noGrp="1"/>
          </p:cNvSpPr>
          <p:nvPr>
            <p:ph type="dt" sz="half" idx="10"/>
          </p:nvPr>
        </p:nvSpPr>
        <p:spPr/>
        <p:txBody>
          <a:bodyPr/>
          <a:lstStyle>
            <a:lvl1pPr>
              <a:defRPr/>
            </a:lvl1pPr>
          </a:lstStyle>
          <a:p>
            <a:pPr>
              <a:defRPr/>
            </a:pPr>
            <a:fld id="{56240184-088E-4B6C-B9A2-E69243FD5928}" type="datetimeFigureOut">
              <a:rPr lang="en-US"/>
              <a:pPr>
                <a:defRPr/>
              </a:pPr>
              <a:t>5/22/2021</a:t>
            </a:fld>
            <a:endParaRPr lang="en-US"/>
          </a:p>
        </p:txBody>
      </p:sp>
      <p:sp>
        <p:nvSpPr>
          <p:cNvPr id="5" name="Footer Placeholder 4">
            <a:extLst>
              <a:ext uri="{FF2B5EF4-FFF2-40B4-BE49-F238E27FC236}">
                <a16:creationId xmlns:a16="http://schemas.microsoft.com/office/drawing/2014/main" id="{38DFF770-8052-4F64-9DFE-AA0FA9CE42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2AFF2C8-4781-4B9D-9649-C2207CEF273B}"/>
              </a:ext>
            </a:extLst>
          </p:cNvPr>
          <p:cNvSpPr>
            <a:spLocks noGrp="1"/>
          </p:cNvSpPr>
          <p:nvPr>
            <p:ph type="sldNum" sz="quarter" idx="12"/>
          </p:nvPr>
        </p:nvSpPr>
        <p:spPr/>
        <p:txBody>
          <a:bodyPr/>
          <a:lstStyle>
            <a:lvl1pPr>
              <a:defRPr/>
            </a:lvl1pPr>
          </a:lstStyle>
          <a:p>
            <a:pPr>
              <a:defRPr/>
            </a:pPr>
            <a:fld id="{73BC83D5-E93D-40AC-8525-6A6F66A1BE25}" type="slidenum">
              <a:rPr lang="en-US"/>
              <a:pPr>
                <a:defRPr/>
              </a:pPr>
              <a:t>‹#›</a:t>
            </a:fld>
            <a:endParaRPr lang="en-US"/>
          </a:p>
        </p:txBody>
      </p:sp>
    </p:spTree>
    <p:extLst>
      <p:ext uri="{BB962C8B-B14F-4D97-AF65-F5344CB8AC3E}">
        <p14:creationId xmlns:p14="http://schemas.microsoft.com/office/powerpoint/2010/main" val="343167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0AC4C-7755-40E0-A65F-56C48F3762E8}"/>
              </a:ext>
            </a:extLst>
          </p:cNvPr>
          <p:cNvSpPr>
            <a:spLocks noGrp="1"/>
          </p:cNvSpPr>
          <p:nvPr>
            <p:ph type="dt" sz="half" idx="10"/>
          </p:nvPr>
        </p:nvSpPr>
        <p:spPr/>
        <p:txBody>
          <a:bodyPr/>
          <a:lstStyle>
            <a:lvl1pPr>
              <a:defRPr/>
            </a:lvl1pPr>
          </a:lstStyle>
          <a:p>
            <a:pPr>
              <a:defRPr/>
            </a:pPr>
            <a:fld id="{4B387278-7360-4367-BDE4-E33125278F64}" type="datetimeFigureOut">
              <a:rPr lang="en-US"/>
              <a:pPr>
                <a:defRPr/>
              </a:pPr>
              <a:t>5/22/2021</a:t>
            </a:fld>
            <a:endParaRPr lang="en-US"/>
          </a:p>
        </p:txBody>
      </p:sp>
      <p:sp>
        <p:nvSpPr>
          <p:cNvPr id="5" name="Footer Placeholder 4">
            <a:extLst>
              <a:ext uri="{FF2B5EF4-FFF2-40B4-BE49-F238E27FC236}">
                <a16:creationId xmlns:a16="http://schemas.microsoft.com/office/drawing/2014/main" id="{16AF10D9-0AFF-48EB-B01D-58F0CF7D40C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45C0B8F-C975-4C50-AE41-35AF56D162BF}"/>
              </a:ext>
            </a:extLst>
          </p:cNvPr>
          <p:cNvSpPr>
            <a:spLocks noGrp="1"/>
          </p:cNvSpPr>
          <p:nvPr>
            <p:ph type="sldNum" sz="quarter" idx="12"/>
          </p:nvPr>
        </p:nvSpPr>
        <p:spPr/>
        <p:txBody>
          <a:bodyPr/>
          <a:lstStyle>
            <a:lvl1pPr>
              <a:defRPr/>
            </a:lvl1pPr>
          </a:lstStyle>
          <a:p>
            <a:pPr>
              <a:defRPr/>
            </a:pPr>
            <a:fld id="{42D7C224-7533-4B90-A7E1-1DE02993B81D}" type="slidenum">
              <a:rPr lang="en-US"/>
              <a:pPr>
                <a:defRPr/>
              </a:pPr>
              <a:t>‹#›</a:t>
            </a:fld>
            <a:endParaRPr lang="en-US"/>
          </a:p>
        </p:txBody>
      </p:sp>
    </p:spTree>
    <p:extLst>
      <p:ext uri="{BB962C8B-B14F-4D97-AF65-F5344CB8AC3E}">
        <p14:creationId xmlns:p14="http://schemas.microsoft.com/office/powerpoint/2010/main" val="90194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4107D-E289-4D79-B8C5-67EEE823BA22}"/>
              </a:ext>
            </a:extLst>
          </p:cNvPr>
          <p:cNvSpPr>
            <a:spLocks noGrp="1"/>
          </p:cNvSpPr>
          <p:nvPr>
            <p:ph type="dt" sz="half" idx="10"/>
          </p:nvPr>
        </p:nvSpPr>
        <p:spPr/>
        <p:txBody>
          <a:bodyPr/>
          <a:lstStyle>
            <a:lvl1pPr>
              <a:defRPr/>
            </a:lvl1pPr>
          </a:lstStyle>
          <a:p>
            <a:pPr>
              <a:defRPr/>
            </a:pPr>
            <a:fld id="{C638897F-9981-4BCF-9434-E5B443AB6256}" type="datetimeFigureOut">
              <a:rPr lang="en-US"/>
              <a:pPr>
                <a:defRPr/>
              </a:pPr>
              <a:t>5/22/2021</a:t>
            </a:fld>
            <a:endParaRPr lang="en-US"/>
          </a:p>
        </p:txBody>
      </p:sp>
      <p:sp>
        <p:nvSpPr>
          <p:cNvPr id="5" name="Footer Placeholder 4">
            <a:extLst>
              <a:ext uri="{FF2B5EF4-FFF2-40B4-BE49-F238E27FC236}">
                <a16:creationId xmlns:a16="http://schemas.microsoft.com/office/drawing/2014/main" id="{632DDC98-D6BD-44E7-BDFF-DEF47F2061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A442D9-BB8E-44A7-9AAD-74CB2246A9FA}"/>
              </a:ext>
            </a:extLst>
          </p:cNvPr>
          <p:cNvSpPr>
            <a:spLocks noGrp="1"/>
          </p:cNvSpPr>
          <p:nvPr>
            <p:ph type="sldNum" sz="quarter" idx="12"/>
          </p:nvPr>
        </p:nvSpPr>
        <p:spPr/>
        <p:txBody>
          <a:bodyPr/>
          <a:lstStyle>
            <a:lvl1pPr>
              <a:defRPr/>
            </a:lvl1pPr>
          </a:lstStyle>
          <a:p>
            <a:pPr>
              <a:defRPr/>
            </a:pPr>
            <a:fld id="{1E84EB00-E5FF-4064-AB76-DE4B7B1135F7}" type="slidenum">
              <a:rPr lang="en-US"/>
              <a:pPr>
                <a:defRPr/>
              </a:pPr>
              <a:t>‹#›</a:t>
            </a:fld>
            <a:endParaRPr lang="en-US"/>
          </a:p>
        </p:txBody>
      </p:sp>
    </p:spTree>
    <p:extLst>
      <p:ext uri="{BB962C8B-B14F-4D97-AF65-F5344CB8AC3E}">
        <p14:creationId xmlns:p14="http://schemas.microsoft.com/office/powerpoint/2010/main" val="307484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600C525-3442-42F2-A272-ABF834E7FE6D}"/>
              </a:ext>
            </a:extLst>
          </p:cNvPr>
          <p:cNvSpPr>
            <a:spLocks noGrp="1"/>
          </p:cNvSpPr>
          <p:nvPr>
            <p:ph type="dt" sz="half" idx="10"/>
          </p:nvPr>
        </p:nvSpPr>
        <p:spPr/>
        <p:txBody>
          <a:bodyPr/>
          <a:lstStyle>
            <a:lvl1pPr>
              <a:defRPr/>
            </a:lvl1pPr>
          </a:lstStyle>
          <a:p>
            <a:pPr>
              <a:defRPr/>
            </a:pPr>
            <a:fld id="{42988A66-C384-4A21-9263-5E2FB504A5E7}" type="datetimeFigureOut">
              <a:rPr lang="en-US"/>
              <a:pPr>
                <a:defRPr/>
              </a:pPr>
              <a:t>5/22/2021</a:t>
            </a:fld>
            <a:endParaRPr lang="en-US"/>
          </a:p>
        </p:txBody>
      </p:sp>
      <p:sp>
        <p:nvSpPr>
          <p:cNvPr id="6" name="Footer Placeholder 4">
            <a:extLst>
              <a:ext uri="{FF2B5EF4-FFF2-40B4-BE49-F238E27FC236}">
                <a16:creationId xmlns:a16="http://schemas.microsoft.com/office/drawing/2014/main" id="{0582CF7A-2842-48ED-A2E3-411E9C5379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11393EC-77F0-4604-8248-8DB548E2EA66}"/>
              </a:ext>
            </a:extLst>
          </p:cNvPr>
          <p:cNvSpPr>
            <a:spLocks noGrp="1"/>
          </p:cNvSpPr>
          <p:nvPr>
            <p:ph type="sldNum" sz="quarter" idx="12"/>
          </p:nvPr>
        </p:nvSpPr>
        <p:spPr/>
        <p:txBody>
          <a:bodyPr/>
          <a:lstStyle>
            <a:lvl1pPr>
              <a:defRPr/>
            </a:lvl1pPr>
          </a:lstStyle>
          <a:p>
            <a:pPr>
              <a:defRPr/>
            </a:pPr>
            <a:fld id="{CF0A926C-E35A-4B85-BE49-FDB3CE2A416D}" type="slidenum">
              <a:rPr lang="en-US"/>
              <a:pPr>
                <a:defRPr/>
              </a:pPr>
              <a:t>‹#›</a:t>
            </a:fld>
            <a:endParaRPr lang="en-US"/>
          </a:p>
        </p:txBody>
      </p:sp>
    </p:spTree>
    <p:extLst>
      <p:ext uri="{BB962C8B-B14F-4D97-AF65-F5344CB8AC3E}">
        <p14:creationId xmlns:p14="http://schemas.microsoft.com/office/powerpoint/2010/main" val="419344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C4A82F5-4011-4B5D-841B-32E9C300B0C6}"/>
              </a:ext>
            </a:extLst>
          </p:cNvPr>
          <p:cNvSpPr>
            <a:spLocks noGrp="1"/>
          </p:cNvSpPr>
          <p:nvPr>
            <p:ph type="dt" sz="half" idx="10"/>
          </p:nvPr>
        </p:nvSpPr>
        <p:spPr/>
        <p:txBody>
          <a:bodyPr/>
          <a:lstStyle>
            <a:lvl1pPr>
              <a:defRPr/>
            </a:lvl1pPr>
          </a:lstStyle>
          <a:p>
            <a:pPr>
              <a:defRPr/>
            </a:pPr>
            <a:fld id="{3010189A-85E9-4107-B95F-0CA104F1B90B}" type="datetimeFigureOut">
              <a:rPr lang="en-US"/>
              <a:pPr>
                <a:defRPr/>
              </a:pPr>
              <a:t>5/22/2021</a:t>
            </a:fld>
            <a:endParaRPr lang="en-US"/>
          </a:p>
        </p:txBody>
      </p:sp>
      <p:sp>
        <p:nvSpPr>
          <p:cNvPr id="8" name="Footer Placeholder 4">
            <a:extLst>
              <a:ext uri="{FF2B5EF4-FFF2-40B4-BE49-F238E27FC236}">
                <a16:creationId xmlns:a16="http://schemas.microsoft.com/office/drawing/2014/main" id="{543BA47B-21FE-42B9-8C14-833B69DC6ED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06F5017-AC07-41DC-B93A-B7DEF6767E8B}"/>
              </a:ext>
            </a:extLst>
          </p:cNvPr>
          <p:cNvSpPr>
            <a:spLocks noGrp="1"/>
          </p:cNvSpPr>
          <p:nvPr>
            <p:ph type="sldNum" sz="quarter" idx="12"/>
          </p:nvPr>
        </p:nvSpPr>
        <p:spPr/>
        <p:txBody>
          <a:bodyPr/>
          <a:lstStyle>
            <a:lvl1pPr>
              <a:defRPr/>
            </a:lvl1pPr>
          </a:lstStyle>
          <a:p>
            <a:pPr>
              <a:defRPr/>
            </a:pPr>
            <a:fld id="{012464A2-6580-4E7A-876F-9416825924EE}" type="slidenum">
              <a:rPr lang="en-US"/>
              <a:pPr>
                <a:defRPr/>
              </a:pPr>
              <a:t>‹#›</a:t>
            </a:fld>
            <a:endParaRPr lang="en-US"/>
          </a:p>
        </p:txBody>
      </p:sp>
    </p:spTree>
    <p:extLst>
      <p:ext uri="{BB962C8B-B14F-4D97-AF65-F5344CB8AC3E}">
        <p14:creationId xmlns:p14="http://schemas.microsoft.com/office/powerpoint/2010/main" val="149861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A8A443A-15D5-4A92-BDCE-FF4E7FA3F725}"/>
              </a:ext>
            </a:extLst>
          </p:cNvPr>
          <p:cNvSpPr>
            <a:spLocks noGrp="1"/>
          </p:cNvSpPr>
          <p:nvPr>
            <p:ph type="dt" sz="half" idx="10"/>
          </p:nvPr>
        </p:nvSpPr>
        <p:spPr/>
        <p:txBody>
          <a:bodyPr/>
          <a:lstStyle>
            <a:lvl1pPr>
              <a:defRPr/>
            </a:lvl1pPr>
          </a:lstStyle>
          <a:p>
            <a:pPr>
              <a:defRPr/>
            </a:pPr>
            <a:fld id="{CC2548D9-5D83-47B4-B60E-556F7E71057A}" type="datetimeFigureOut">
              <a:rPr lang="en-US"/>
              <a:pPr>
                <a:defRPr/>
              </a:pPr>
              <a:t>5/22/2021</a:t>
            </a:fld>
            <a:endParaRPr lang="en-US"/>
          </a:p>
        </p:txBody>
      </p:sp>
      <p:sp>
        <p:nvSpPr>
          <p:cNvPr id="4" name="Footer Placeholder 4">
            <a:extLst>
              <a:ext uri="{FF2B5EF4-FFF2-40B4-BE49-F238E27FC236}">
                <a16:creationId xmlns:a16="http://schemas.microsoft.com/office/drawing/2014/main" id="{37D33B9B-9714-41D4-9A18-9D9AE6E0DB0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4C5AABE-0F91-467F-AF26-B2F77A609869}"/>
              </a:ext>
            </a:extLst>
          </p:cNvPr>
          <p:cNvSpPr>
            <a:spLocks noGrp="1"/>
          </p:cNvSpPr>
          <p:nvPr>
            <p:ph type="sldNum" sz="quarter" idx="12"/>
          </p:nvPr>
        </p:nvSpPr>
        <p:spPr/>
        <p:txBody>
          <a:bodyPr/>
          <a:lstStyle>
            <a:lvl1pPr>
              <a:defRPr/>
            </a:lvl1pPr>
          </a:lstStyle>
          <a:p>
            <a:pPr>
              <a:defRPr/>
            </a:pPr>
            <a:fld id="{DC2E023C-8115-4019-BE0C-A5C630AA852C}" type="slidenum">
              <a:rPr lang="en-US"/>
              <a:pPr>
                <a:defRPr/>
              </a:pPr>
              <a:t>‹#›</a:t>
            </a:fld>
            <a:endParaRPr lang="en-US"/>
          </a:p>
        </p:txBody>
      </p:sp>
    </p:spTree>
    <p:extLst>
      <p:ext uri="{BB962C8B-B14F-4D97-AF65-F5344CB8AC3E}">
        <p14:creationId xmlns:p14="http://schemas.microsoft.com/office/powerpoint/2010/main" val="204843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2A91EDF-98A7-4EBB-A406-A078B1A9A051}"/>
              </a:ext>
            </a:extLst>
          </p:cNvPr>
          <p:cNvSpPr>
            <a:spLocks noGrp="1"/>
          </p:cNvSpPr>
          <p:nvPr>
            <p:ph type="dt" sz="half" idx="10"/>
          </p:nvPr>
        </p:nvSpPr>
        <p:spPr/>
        <p:txBody>
          <a:bodyPr/>
          <a:lstStyle>
            <a:lvl1pPr>
              <a:defRPr/>
            </a:lvl1pPr>
          </a:lstStyle>
          <a:p>
            <a:pPr>
              <a:defRPr/>
            </a:pPr>
            <a:fld id="{1EA2C493-A92C-4CB8-9644-8B206BE45DA6}" type="datetimeFigureOut">
              <a:rPr lang="en-US"/>
              <a:pPr>
                <a:defRPr/>
              </a:pPr>
              <a:t>5/22/2021</a:t>
            </a:fld>
            <a:endParaRPr lang="en-US"/>
          </a:p>
        </p:txBody>
      </p:sp>
      <p:sp>
        <p:nvSpPr>
          <p:cNvPr id="3" name="Footer Placeholder 4">
            <a:extLst>
              <a:ext uri="{FF2B5EF4-FFF2-40B4-BE49-F238E27FC236}">
                <a16:creationId xmlns:a16="http://schemas.microsoft.com/office/drawing/2014/main" id="{562F881F-9E2C-4099-AC16-D3E28AD67A0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0FA59E2-7A4F-450C-804C-39B5B2D46E21}"/>
              </a:ext>
            </a:extLst>
          </p:cNvPr>
          <p:cNvSpPr>
            <a:spLocks noGrp="1"/>
          </p:cNvSpPr>
          <p:nvPr>
            <p:ph type="sldNum" sz="quarter" idx="12"/>
          </p:nvPr>
        </p:nvSpPr>
        <p:spPr/>
        <p:txBody>
          <a:bodyPr/>
          <a:lstStyle>
            <a:lvl1pPr>
              <a:defRPr/>
            </a:lvl1pPr>
          </a:lstStyle>
          <a:p>
            <a:pPr>
              <a:defRPr/>
            </a:pPr>
            <a:fld id="{333A1948-FBF8-43F0-87D8-9BA41811FE2F}" type="slidenum">
              <a:rPr lang="en-US"/>
              <a:pPr>
                <a:defRPr/>
              </a:pPr>
              <a:t>‹#›</a:t>
            </a:fld>
            <a:endParaRPr lang="en-US"/>
          </a:p>
        </p:txBody>
      </p:sp>
    </p:spTree>
    <p:extLst>
      <p:ext uri="{BB962C8B-B14F-4D97-AF65-F5344CB8AC3E}">
        <p14:creationId xmlns:p14="http://schemas.microsoft.com/office/powerpoint/2010/main" val="2801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12424D7-1B43-41AB-8D94-40296E5DEC81}"/>
              </a:ext>
            </a:extLst>
          </p:cNvPr>
          <p:cNvSpPr>
            <a:spLocks noGrp="1"/>
          </p:cNvSpPr>
          <p:nvPr>
            <p:ph type="dt" sz="half" idx="10"/>
          </p:nvPr>
        </p:nvSpPr>
        <p:spPr/>
        <p:txBody>
          <a:bodyPr/>
          <a:lstStyle>
            <a:lvl1pPr>
              <a:defRPr/>
            </a:lvl1pPr>
          </a:lstStyle>
          <a:p>
            <a:pPr>
              <a:defRPr/>
            </a:pPr>
            <a:fld id="{803F58D3-F587-499F-891D-9D4D2C65854D}" type="datetimeFigureOut">
              <a:rPr lang="en-US"/>
              <a:pPr>
                <a:defRPr/>
              </a:pPr>
              <a:t>5/22/2021</a:t>
            </a:fld>
            <a:endParaRPr lang="en-US"/>
          </a:p>
        </p:txBody>
      </p:sp>
      <p:sp>
        <p:nvSpPr>
          <p:cNvPr id="6" name="Footer Placeholder 4">
            <a:extLst>
              <a:ext uri="{FF2B5EF4-FFF2-40B4-BE49-F238E27FC236}">
                <a16:creationId xmlns:a16="http://schemas.microsoft.com/office/drawing/2014/main" id="{D8859127-92BF-4EB9-B010-D5D534CD010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DC5E9A6-EAFD-468F-AE2F-5C6BCAAC45A1}"/>
              </a:ext>
            </a:extLst>
          </p:cNvPr>
          <p:cNvSpPr>
            <a:spLocks noGrp="1"/>
          </p:cNvSpPr>
          <p:nvPr>
            <p:ph type="sldNum" sz="quarter" idx="12"/>
          </p:nvPr>
        </p:nvSpPr>
        <p:spPr/>
        <p:txBody>
          <a:bodyPr/>
          <a:lstStyle>
            <a:lvl1pPr>
              <a:defRPr/>
            </a:lvl1pPr>
          </a:lstStyle>
          <a:p>
            <a:pPr>
              <a:defRPr/>
            </a:pPr>
            <a:fld id="{935C4AC6-F22D-4081-8C33-99AD01D6D7BA}" type="slidenum">
              <a:rPr lang="en-US"/>
              <a:pPr>
                <a:defRPr/>
              </a:pPr>
              <a:t>‹#›</a:t>
            </a:fld>
            <a:endParaRPr lang="en-US"/>
          </a:p>
        </p:txBody>
      </p:sp>
    </p:spTree>
    <p:extLst>
      <p:ext uri="{BB962C8B-B14F-4D97-AF65-F5344CB8AC3E}">
        <p14:creationId xmlns:p14="http://schemas.microsoft.com/office/powerpoint/2010/main" val="334912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1A1AEE5-3253-4A8E-97A4-7CE40C4D233C}"/>
              </a:ext>
            </a:extLst>
          </p:cNvPr>
          <p:cNvSpPr>
            <a:spLocks noGrp="1"/>
          </p:cNvSpPr>
          <p:nvPr>
            <p:ph type="dt" sz="half" idx="10"/>
          </p:nvPr>
        </p:nvSpPr>
        <p:spPr/>
        <p:txBody>
          <a:bodyPr/>
          <a:lstStyle>
            <a:lvl1pPr>
              <a:defRPr/>
            </a:lvl1pPr>
          </a:lstStyle>
          <a:p>
            <a:pPr>
              <a:defRPr/>
            </a:pPr>
            <a:fld id="{8BDD86C4-A7AF-44C5-BFE6-3AAB482BDD0E}" type="datetimeFigureOut">
              <a:rPr lang="en-US"/>
              <a:pPr>
                <a:defRPr/>
              </a:pPr>
              <a:t>5/22/2021</a:t>
            </a:fld>
            <a:endParaRPr lang="en-US"/>
          </a:p>
        </p:txBody>
      </p:sp>
      <p:sp>
        <p:nvSpPr>
          <p:cNvPr id="6" name="Footer Placeholder 4">
            <a:extLst>
              <a:ext uri="{FF2B5EF4-FFF2-40B4-BE49-F238E27FC236}">
                <a16:creationId xmlns:a16="http://schemas.microsoft.com/office/drawing/2014/main" id="{2D05E8A0-182E-4589-8A3D-B1917FEE555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CC8D7F2-8BE5-4CE8-9831-9121E599CFBA}"/>
              </a:ext>
            </a:extLst>
          </p:cNvPr>
          <p:cNvSpPr>
            <a:spLocks noGrp="1"/>
          </p:cNvSpPr>
          <p:nvPr>
            <p:ph type="sldNum" sz="quarter" idx="12"/>
          </p:nvPr>
        </p:nvSpPr>
        <p:spPr/>
        <p:txBody>
          <a:bodyPr/>
          <a:lstStyle>
            <a:lvl1pPr>
              <a:defRPr/>
            </a:lvl1pPr>
          </a:lstStyle>
          <a:p>
            <a:pPr>
              <a:defRPr/>
            </a:pPr>
            <a:fld id="{6A0B3180-0EC3-466B-886E-E4C47C0CB685}" type="slidenum">
              <a:rPr lang="en-US"/>
              <a:pPr>
                <a:defRPr/>
              </a:pPr>
              <a:t>‹#›</a:t>
            </a:fld>
            <a:endParaRPr lang="en-US"/>
          </a:p>
        </p:txBody>
      </p:sp>
    </p:spTree>
    <p:extLst>
      <p:ext uri="{BB962C8B-B14F-4D97-AF65-F5344CB8AC3E}">
        <p14:creationId xmlns:p14="http://schemas.microsoft.com/office/powerpoint/2010/main" val="63488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5B09EA-8E4C-4158-9372-B9047A02A4D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3073434-D470-4BC8-A0F3-3541E1E6655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6459709-1D87-4158-833C-C8B66016E29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FAD2721B-E1FD-4584-9F6B-00241495D8C2}" type="datetimeFigureOut">
              <a:rPr lang="en-US"/>
              <a:pPr>
                <a:defRPr/>
              </a:pPr>
              <a:t>5/22/2021</a:t>
            </a:fld>
            <a:endParaRPr lang="en-US"/>
          </a:p>
        </p:txBody>
      </p:sp>
      <p:sp>
        <p:nvSpPr>
          <p:cNvPr id="5" name="Footer Placeholder 4">
            <a:extLst>
              <a:ext uri="{FF2B5EF4-FFF2-40B4-BE49-F238E27FC236}">
                <a16:creationId xmlns:a16="http://schemas.microsoft.com/office/drawing/2014/main" id="{630A46EE-F7E3-4E9C-B737-7446D9ADFCB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7027C343-D22C-4BA6-BC60-D517F7F4800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A42D5EF0-39C2-49E6-9B7B-F85729F74D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A9189346-7DFC-491B-97A5-71E125617FA8}"/>
              </a:ext>
            </a:extLst>
          </p:cNvPr>
          <p:cNvSpPr>
            <a:spLocks noGrp="1"/>
          </p:cNvSpPr>
          <p:nvPr>
            <p:ph type="ctrTitle"/>
          </p:nvPr>
        </p:nvSpPr>
        <p:spPr/>
        <p:txBody>
          <a:bodyPr/>
          <a:lstStyle/>
          <a:p>
            <a:pPr eaLnBrk="1" hangingPunct="1"/>
            <a:r>
              <a:rPr lang="en-US" altLang="en-US" b="1"/>
              <a:t>Lecture 1: Why we model</a:t>
            </a:r>
          </a:p>
        </p:txBody>
      </p:sp>
      <p:sp>
        <p:nvSpPr>
          <p:cNvPr id="3" name="Subtitle 2">
            <a:extLst>
              <a:ext uri="{FF2B5EF4-FFF2-40B4-BE49-F238E27FC236}">
                <a16:creationId xmlns:a16="http://schemas.microsoft.com/office/drawing/2014/main" id="{5BE92719-5C57-449A-BFFC-3A2EFBD889A6}"/>
              </a:ext>
            </a:extLst>
          </p:cNvPr>
          <p:cNvSpPr>
            <a:spLocks noGrp="1"/>
          </p:cNvSpPr>
          <p:nvPr>
            <p:ph type="subTitle" idx="1"/>
          </p:nvPr>
        </p:nvSpPr>
        <p:spPr/>
        <p:txBody>
          <a:bodyPr rtlCol="0">
            <a:normAutofit fontScale="70000" lnSpcReduction="20000"/>
          </a:bodyPr>
          <a:lstStyle/>
          <a:p>
            <a:pPr eaLnBrk="1" fontAlgn="auto" hangingPunct="1">
              <a:spcAft>
                <a:spcPts val="0"/>
              </a:spcAft>
              <a:defRPr/>
            </a:pPr>
            <a:r>
              <a:rPr lang="en-US" dirty="0"/>
              <a:t>Chapter 1</a:t>
            </a:r>
          </a:p>
          <a:p>
            <a:pPr eaLnBrk="1" fontAlgn="auto" hangingPunct="1">
              <a:spcAft>
                <a:spcPts val="0"/>
              </a:spcAft>
              <a:defRPr/>
            </a:pPr>
            <a:r>
              <a:rPr lang="en-US" b="1" dirty="0"/>
              <a:t>The Unified Modeling Language User Guide </a:t>
            </a:r>
          </a:p>
          <a:p>
            <a:pPr eaLnBrk="1" fontAlgn="auto" hangingPunct="1">
              <a:spcAft>
                <a:spcPts val="0"/>
              </a:spcAft>
              <a:defRPr/>
            </a:pPr>
            <a:r>
              <a:rPr lang="en-US" b="1" dirty="0"/>
              <a:t>SECOND EDITION</a:t>
            </a:r>
            <a:r>
              <a:rPr lang="en-US" dirty="0"/>
              <a:t>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42DF-DEA1-4DBB-8AA0-206EAEE8A4F9}"/>
              </a:ext>
            </a:extLst>
          </p:cNvPr>
          <p:cNvSpPr>
            <a:spLocks noGrp="1"/>
          </p:cNvSpPr>
          <p:nvPr>
            <p:ph type="title"/>
          </p:nvPr>
        </p:nvSpPr>
        <p:spPr/>
        <p:txBody>
          <a:bodyPr/>
          <a:lstStyle/>
          <a:p>
            <a:r>
              <a:rPr lang="en-US" b="1" dirty="0"/>
              <a:t>What is a System?</a:t>
            </a:r>
          </a:p>
        </p:txBody>
      </p:sp>
      <p:sp>
        <p:nvSpPr>
          <p:cNvPr id="3" name="Content Placeholder 2">
            <a:extLst>
              <a:ext uri="{FF2B5EF4-FFF2-40B4-BE49-F238E27FC236}">
                <a16:creationId xmlns:a16="http://schemas.microsoft.com/office/drawing/2014/main" id="{C903CBC5-345D-4F7F-82F1-377EE0478688}"/>
              </a:ext>
            </a:extLst>
          </p:cNvPr>
          <p:cNvSpPr>
            <a:spLocks noGrp="1"/>
          </p:cNvSpPr>
          <p:nvPr>
            <p:ph idx="1"/>
          </p:nvPr>
        </p:nvSpPr>
        <p:spPr/>
        <p:txBody>
          <a:bodyPr>
            <a:normAutofit fontScale="77500" lnSpcReduction="20000"/>
          </a:bodyPr>
          <a:lstStyle/>
          <a:p>
            <a:r>
              <a:rPr lang="en-US" dirty="0"/>
              <a:t>A system has a specific set of objectives.</a:t>
            </a:r>
          </a:p>
          <a:p>
            <a:r>
              <a:rPr lang="en-US" dirty="0"/>
              <a:t>Components of a system work together to achieve the objectives of the system within a limited boundary.</a:t>
            </a:r>
          </a:p>
          <a:p>
            <a:r>
              <a:rPr lang="en-US" dirty="0"/>
              <a:t>Components are given a specific set of tasks/ responsibilities.</a:t>
            </a:r>
          </a:p>
          <a:p>
            <a:r>
              <a:rPr lang="en-US" dirty="0"/>
              <a:t>Components can perform their responsibilities independently.</a:t>
            </a:r>
          </a:p>
          <a:p>
            <a:r>
              <a:rPr lang="en-US" dirty="0"/>
              <a:t>Components are related with each other and communicate with each other based on the type of the relationships.</a:t>
            </a:r>
          </a:p>
          <a:p>
            <a:r>
              <a:rPr lang="en-US" dirty="0"/>
              <a:t>Communication among components take place only on need basis to transfer the output of one component to another component. </a:t>
            </a:r>
          </a:p>
        </p:txBody>
      </p:sp>
    </p:spTree>
    <p:extLst>
      <p:ext uri="{BB962C8B-B14F-4D97-AF65-F5344CB8AC3E}">
        <p14:creationId xmlns:p14="http://schemas.microsoft.com/office/powerpoint/2010/main" val="423643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7B658-553A-4A38-A06B-EAA71248AFCF}"/>
              </a:ext>
            </a:extLst>
          </p:cNvPr>
          <p:cNvSpPr>
            <a:spLocks noGrp="1"/>
          </p:cNvSpPr>
          <p:nvPr>
            <p:ph type="title"/>
          </p:nvPr>
        </p:nvSpPr>
        <p:spPr/>
        <p:txBody>
          <a:bodyPr/>
          <a:lstStyle/>
          <a:p>
            <a:r>
              <a:rPr lang="en-US" b="1" dirty="0"/>
              <a:t>Quality of a System</a:t>
            </a:r>
          </a:p>
        </p:txBody>
      </p:sp>
      <p:sp>
        <p:nvSpPr>
          <p:cNvPr id="3" name="Content Placeholder 2">
            <a:extLst>
              <a:ext uri="{FF2B5EF4-FFF2-40B4-BE49-F238E27FC236}">
                <a16:creationId xmlns:a16="http://schemas.microsoft.com/office/drawing/2014/main" id="{696C46B6-D018-4882-AC85-F11BAC2DC757}"/>
              </a:ext>
            </a:extLst>
          </p:cNvPr>
          <p:cNvSpPr>
            <a:spLocks noGrp="1"/>
          </p:cNvSpPr>
          <p:nvPr>
            <p:ph idx="1"/>
          </p:nvPr>
        </p:nvSpPr>
        <p:spPr/>
        <p:txBody>
          <a:bodyPr/>
          <a:lstStyle/>
          <a:p>
            <a:r>
              <a:rPr lang="en-US" dirty="0"/>
              <a:t>Objectives must be well defined and specific</a:t>
            </a:r>
          </a:p>
          <a:p>
            <a:r>
              <a:rPr lang="en-US" dirty="0"/>
              <a:t>Components must have well defined and specific responsibilities that they can perform independently.</a:t>
            </a:r>
          </a:p>
          <a:p>
            <a:r>
              <a:rPr lang="en-US" dirty="0"/>
              <a:t>Communication among components should be as minimum as possible; only on need basis.</a:t>
            </a:r>
          </a:p>
        </p:txBody>
      </p:sp>
    </p:spTree>
    <p:extLst>
      <p:ext uri="{BB962C8B-B14F-4D97-AF65-F5344CB8AC3E}">
        <p14:creationId xmlns:p14="http://schemas.microsoft.com/office/powerpoint/2010/main" val="123783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3D7CE72-A96E-4DA1-9D62-B631710D38B7}"/>
              </a:ext>
            </a:extLst>
          </p:cNvPr>
          <p:cNvSpPr>
            <a:spLocks noGrp="1"/>
          </p:cNvSpPr>
          <p:nvPr>
            <p:ph type="title"/>
          </p:nvPr>
        </p:nvSpPr>
        <p:spPr/>
        <p:txBody>
          <a:bodyPr/>
          <a:lstStyle/>
          <a:p>
            <a:pPr eaLnBrk="1" hangingPunct="1"/>
            <a:r>
              <a:rPr lang="en-GB" altLang="en-US" b="1"/>
              <a:t>Why we model</a:t>
            </a:r>
            <a:r>
              <a:rPr lang="en-US" altLang="en-US" b="1"/>
              <a:t>?</a:t>
            </a:r>
            <a:endParaRPr lang="en-US" altLang="en-US"/>
          </a:p>
        </p:txBody>
      </p:sp>
      <p:sp>
        <p:nvSpPr>
          <p:cNvPr id="3" name="Content Placeholder 2">
            <a:extLst>
              <a:ext uri="{FF2B5EF4-FFF2-40B4-BE49-F238E27FC236}">
                <a16:creationId xmlns:a16="http://schemas.microsoft.com/office/drawing/2014/main" id="{9A137B24-1638-4793-8CAD-644CA96271F4}"/>
              </a:ext>
            </a:extLst>
          </p:cNvPr>
          <p:cNvSpPr>
            <a:spLocks noGrp="1"/>
          </p:cNvSpPr>
          <p:nvPr>
            <p:ph idx="1"/>
          </p:nvPr>
        </p:nvSpPr>
        <p:spPr/>
        <p:txBody>
          <a:bodyPr rtlCol="0">
            <a:normAutofit fontScale="92500" lnSpcReduction="10000"/>
          </a:bodyPr>
          <a:lstStyle/>
          <a:p>
            <a:pPr eaLnBrk="1" fontAlgn="auto" hangingPunct="1">
              <a:spcAft>
                <a:spcPts val="0"/>
              </a:spcAft>
              <a:defRPr/>
            </a:pPr>
            <a:r>
              <a:rPr lang="en-GB" b="1" dirty="0"/>
              <a:t>Modelling</a:t>
            </a:r>
            <a:r>
              <a:rPr lang="en-GB" dirty="0"/>
              <a:t> is a proven and well-accepted engineering technique. </a:t>
            </a:r>
            <a:endParaRPr lang="en-US" dirty="0"/>
          </a:p>
          <a:p>
            <a:pPr eaLnBrk="1" fontAlgn="auto" hangingPunct="1">
              <a:spcAft>
                <a:spcPts val="0"/>
              </a:spcAft>
              <a:defRPr/>
            </a:pPr>
            <a:r>
              <a:rPr lang="en-GB" dirty="0"/>
              <a:t>Unsuccessful software projects fail in their own unique ways, but all successful projects are alike in many ways. </a:t>
            </a:r>
          </a:p>
          <a:p>
            <a:pPr eaLnBrk="1" fontAlgn="auto" hangingPunct="1">
              <a:spcAft>
                <a:spcPts val="0"/>
              </a:spcAft>
              <a:defRPr/>
            </a:pPr>
            <a:r>
              <a:rPr lang="en-GB" dirty="0"/>
              <a:t>There are many elements that contribute to a successful software organization; one common thread is the use of </a:t>
            </a:r>
            <a:r>
              <a:rPr lang="en-GB" b="1" dirty="0"/>
              <a:t>modelling</a:t>
            </a:r>
            <a:r>
              <a:rPr lang="en-GB" dirty="0"/>
              <a:t>.</a:t>
            </a:r>
          </a:p>
          <a:p>
            <a:pPr eaLnBrk="1" fontAlgn="auto" hangingPunct="1">
              <a:spcAft>
                <a:spcPts val="0"/>
              </a:spcAft>
              <a:defRPr/>
            </a:pPr>
            <a:r>
              <a:rPr lang="en-GB" dirty="0"/>
              <a:t>We do model so that we can better understand the system we are developing.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5163AC9-12A8-464B-BABC-51EECF94E325}"/>
              </a:ext>
            </a:extLst>
          </p:cNvPr>
          <p:cNvSpPr>
            <a:spLocks noGrp="1"/>
          </p:cNvSpPr>
          <p:nvPr>
            <p:ph type="title"/>
          </p:nvPr>
        </p:nvSpPr>
        <p:spPr/>
        <p:txBody>
          <a:bodyPr/>
          <a:lstStyle/>
          <a:p>
            <a:pPr eaLnBrk="1" hangingPunct="1"/>
            <a:r>
              <a:rPr lang="en-GB" altLang="en-US" b="1"/>
              <a:t>What is a Model?</a:t>
            </a:r>
            <a:endParaRPr lang="en-US" altLang="en-US" b="1"/>
          </a:p>
        </p:txBody>
      </p:sp>
      <p:sp>
        <p:nvSpPr>
          <p:cNvPr id="4099" name="Content Placeholder 2">
            <a:extLst>
              <a:ext uri="{FF2B5EF4-FFF2-40B4-BE49-F238E27FC236}">
                <a16:creationId xmlns:a16="http://schemas.microsoft.com/office/drawing/2014/main" id="{4E1A01C0-00B7-490E-B282-DC9395ABBC61}"/>
              </a:ext>
            </a:extLst>
          </p:cNvPr>
          <p:cNvSpPr>
            <a:spLocks noGrp="1"/>
          </p:cNvSpPr>
          <p:nvPr>
            <p:ph idx="1"/>
          </p:nvPr>
        </p:nvSpPr>
        <p:spPr/>
        <p:txBody>
          <a:bodyPr>
            <a:normAutofit fontScale="85000" lnSpcReduction="20000"/>
          </a:bodyPr>
          <a:lstStyle/>
          <a:p>
            <a:pPr eaLnBrk="1" hangingPunct="1"/>
            <a:r>
              <a:rPr lang="en-GB" altLang="en-US" b="1" i="1" dirty="0"/>
              <a:t>A model is a simplification of reality</a:t>
            </a:r>
            <a:endParaRPr lang="en-US" altLang="en-US" b="1" i="1" dirty="0"/>
          </a:p>
          <a:p>
            <a:pPr eaLnBrk="1" hangingPunct="1"/>
            <a:r>
              <a:rPr lang="en-GB" altLang="en-US" dirty="0"/>
              <a:t>A model provides the blueprints of a system.</a:t>
            </a:r>
          </a:p>
          <a:p>
            <a:pPr eaLnBrk="1" hangingPunct="1"/>
            <a:endParaRPr lang="en-GB" altLang="en-US" b="1" dirty="0"/>
          </a:p>
          <a:p>
            <a:pPr eaLnBrk="1" hangingPunct="1"/>
            <a:r>
              <a:rPr lang="en-GB" altLang="en-US" b="1" dirty="0"/>
              <a:t>Benefits of Model:</a:t>
            </a:r>
          </a:p>
          <a:p>
            <a:pPr eaLnBrk="1" hangingPunct="1"/>
            <a:r>
              <a:rPr lang="en-GB" altLang="en-US" dirty="0"/>
              <a:t>Through modelling we achieve four aims:</a:t>
            </a:r>
            <a:endParaRPr lang="en-US" altLang="en-US" dirty="0"/>
          </a:p>
          <a:p>
            <a:pPr marL="971550" lvl="1" indent="-514350" eaLnBrk="1" hangingPunct="1">
              <a:buFont typeface="Calibri" panose="020F0502020204030204" pitchFamily="34" charset="0"/>
              <a:buAutoNum type="arabicPeriod"/>
            </a:pPr>
            <a:r>
              <a:rPr lang="en-GB" altLang="en-US" dirty="0"/>
              <a:t>Models help us to visualize a system as it is or as we want it to be</a:t>
            </a:r>
            <a:endParaRPr lang="en-US" altLang="en-US" dirty="0"/>
          </a:p>
          <a:p>
            <a:pPr marL="971550" lvl="1" indent="-514350" eaLnBrk="1" hangingPunct="1">
              <a:buFont typeface="Calibri" panose="020F0502020204030204" pitchFamily="34" charset="0"/>
              <a:buAutoNum type="arabicPeriod"/>
            </a:pPr>
            <a:r>
              <a:rPr lang="en-GB" altLang="en-US" dirty="0"/>
              <a:t>Models permit us to specify the structure or behaviour of a system</a:t>
            </a:r>
            <a:endParaRPr lang="en-US" altLang="en-US" dirty="0"/>
          </a:p>
          <a:p>
            <a:pPr marL="971550" lvl="1" indent="-514350" eaLnBrk="1" hangingPunct="1">
              <a:buFont typeface="Calibri" panose="020F0502020204030204" pitchFamily="34" charset="0"/>
              <a:buAutoNum type="arabicPeriod"/>
            </a:pPr>
            <a:r>
              <a:rPr lang="en-GB" altLang="en-US" dirty="0"/>
              <a:t>Models give us a template that guides us in constructing a system</a:t>
            </a:r>
            <a:endParaRPr lang="en-US" altLang="en-US" dirty="0"/>
          </a:p>
          <a:p>
            <a:pPr marL="971550" lvl="1" indent="-514350" eaLnBrk="1" hangingPunct="1">
              <a:buFont typeface="Calibri" panose="020F0502020204030204" pitchFamily="34" charset="0"/>
              <a:buAutoNum type="arabicPeriod"/>
            </a:pPr>
            <a:r>
              <a:rPr lang="en-GB" altLang="en-US" dirty="0"/>
              <a:t>Models document the decisions we have made </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A9B022B-0745-4747-89D7-1981744F15F3}"/>
              </a:ext>
            </a:extLst>
          </p:cNvPr>
          <p:cNvSpPr>
            <a:spLocks noGrp="1"/>
          </p:cNvSpPr>
          <p:nvPr>
            <p:ph type="title"/>
          </p:nvPr>
        </p:nvSpPr>
        <p:spPr/>
        <p:txBody>
          <a:bodyPr/>
          <a:lstStyle/>
          <a:p>
            <a:pPr eaLnBrk="1" hangingPunct="1"/>
            <a:r>
              <a:rPr lang="en-US" altLang="en-US" b="1"/>
              <a:t>Limitation of Human Ability</a:t>
            </a:r>
          </a:p>
        </p:txBody>
      </p:sp>
      <p:sp>
        <p:nvSpPr>
          <p:cNvPr id="3" name="Content Placeholder 2">
            <a:extLst>
              <a:ext uri="{FF2B5EF4-FFF2-40B4-BE49-F238E27FC236}">
                <a16:creationId xmlns:a16="http://schemas.microsoft.com/office/drawing/2014/main" id="{5D36D754-8AEC-4D93-951C-EB093E65ECCD}"/>
              </a:ext>
            </a:extLst>
          </p:cNvPr>
          <p:cNvSpPr>
            <a:spLocks noGrp="1"/>
          </p:cNvSpPr>
          <p:nvPr>
            <p:ph idx="1"/>
          </p:nvPr>
        </p:nvSpPr>
        <p:spPr/>
        <p:txBody>
          <a:bodyPr rtlCol="0">
            <a:normAutofit lnSpcReduction="10000"/>
          </a:bodyPr>
          <a:lstStyle/>
          <a:p>
            <a:pPr eaLnBrk="1" fontAlgn="auto" hangingPunct="1">
              <a:spcAft>
                <a:spcPts val="0"/>
              </a:spcAft>
              <a:defRPr/>
            </a:pPr>
            <a:r>
              <a:rPr lang="en-GB" dirty="0"/>
              <a:t>The larger and more complex the system, the more important modelling becomes, for one very simple reason:</a:t>
            </a:r>
            <a:endParaRPr lang="en-US" dirty="0"/>
          </a:p>
          <a:p>
            <a:pPr lvl="1" eaLnBrk="1" fontAlgn="auto" hangingPunct="1">
              <a:spcAft>
                <a:spcPts val="0"/>
              </a:spcAft>
              <a:defRPr/>
            </a:pPr>
            <a:r>
              <a:rPr lang="en-GB" i="1" dirty="0"/>
              <a:t>We build models of complex systems because we cannot comprehend such a system in its entirety.</a:t>
            </a:r>
            <a:endParaRPr lang="en-US" i="1" dirty="0"/>
          </a:p>
          <a:p>
            <a:pPr eaLnBrk="1" fontAlgn="auto" hangingPunct="1">
              <a:spcAft>
                <a:spcPts val="0"/>
              </a:spcAft>
              <a:defRPr/>
            </a:pPr>
            <a:r>
              <a:rPr lang="en-GB" dirty="0"/>
              <a:t>There are limits to the human ability to understand complexity. Through modelling we narrow the problem we are studying by focusing on only one aspect at a time.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ED45E97-21FE-49D9-80DD-E303BAA8073F}"/>
              </a:ext>
            </a:extLst>
          </p:cNvPr>
          <p:cNvSpPr>
            <a:spLocks noGrp="1"/>
          </p:cNvSpPr>
          <p:nvPr>
            <p:ph type="title"/>
          </p:nvPr>
        </p:nvSpPr>
        <p:spPr/>
        <p:txBody>
          <a:bodyPr/>
          <a:lstStyle/>
          <a:p>
            <a:pPr eaLnBrk="1" hangingPunct="1"/>
            <a:r>
              <a:rPr lang="en-GB" altLang="en-US" b="1" dirty="0"/>
              <a:t>Principles of Modelling</a:t>
            </a:r>
            <a:endParaRPr lang="en-US" altLang="en-US" b="1" dirty="0"/>
          </a:p>
        </p:txBody>
      </p:sp>
      <p:sp>
        <p:nvSpPr>
          <p:cNvPr id="7171" name="Content Placeholder 2">
            <a:extLst>
              <a:ext uri="{FF2B5EF4-FFF2-40B4-BE49-F238E27FC236}">
                <a16:creationId xmlns:a16="http://schemas.microsoft.com/office/drawing/2014/main" id="{91AA2DA1-5445-48BE-A522-B2F1C31FA56C}"/>
              </a:ext>
            </a:extLst>
          </p:cNvPr>
          <p:cNvSpPr>
            <a:spLocks noGrp="1"/>
          </p:cNvSpPr>
          <p:nvPr>
            <p:ph idx="1"/>
          </p:nvPr>
        </p:nvSpPr>
        <p:spPr/>
        <p:txBody>
          <a:bodyPr>
            <a:normAutofit fontScale="92500"/>
          </a:bodyPr>
          <a:lstStyle/>
          <a:p>
            <a:pPr marL="0" indent="0" eaLnBrk="1" hangingPunct="1">
              <a:buNone/>
            </a:pPr>
            <a:r>
              <a:rPr lang="en-GB" altLang="en-US" sz="2600" b="1" i="1" dirty="0"/>
              <a:t>1. The choice of what models to create has a profound influence on how a problem is attacked and how a solution is shaped.</a:t>
            </a:r>
            <a:endParaRPr lang="en-US" altLang="en-US" sz="2600" b="1" i="1" dirty="0"/>
          </a:p>
          <a:p>
            <a:pPr lvl="2" eaLnBrk="1" hangingPunct="1"/>
            <a:r>
              <a:rPr lang="en-GB" altLang="en-US" dirty="0"/>
              <a:t>In other words, choose models intelligently. The right models will illuminate the wicked development problems. </a:t>
            </a:r>
          </a:p>
          <a:p>
            <a:pPr marL="0" lvl="1" indent="0" eaLnBrk="1" hangingPunct="1">
              <a:buNone/>
            </a:pPr>
            <a:r>
              <a:rPr lang="en-GB" altLang="en-US" sz="2600" b="1" i="1" dirty="0"/>
              <a:t>2. Every model may be expressed at different levels of precision. </a:t>
            </a:r>
            <a:endParaRPr lang="en-US" altLang="en-US" sz="2600" b="1" i="1" dirty="0"/>
          </a:p>
          <a:p>
            <a:pPr lvl="2" eaLnBrk="1" hangingPunct="1"/>
            <a:r>
              <a:rPr lang="en-GB" altLang="en-US" dirty="0"/>
              <a:t>Sometimes a quick and simple executable model of the user interface is exactly what you need; at other times, one has to get down and dirty with the bits. In any case, the best kinds of models are those that let you choose your degree of detail, depending on who is viewing and why they need to view it.</a:t>
            </a:r>
            <a:endParaRPr lang="en-US" altLang="en-US" i="1" dirty="0"/>
          </a:p>
          <a:p>
            <a:pPr eaLnBrk="1" hangingPunct="1"/>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C51D320-8310-4C67-BA4D-9BD4F7323437}"/>
              </a:ext>
            </a:extLst>
          </p:cNvPr>
          <p:cNvSpPr>
            <a:spLocks noGrp="1"/>
          </p:cNvSpPr>
          <p:nvPr>
            <p:ph type="title"/>
          </p:nvPr>
        </p:nvSpPr>
        <p:spPr/>
        <p:txBody>
          <a:bodyPr/>
          <a:lstStyle/>
          <a:p>
            <a:pPr eaLnBrk="1" hangingPunct="1"/>
            <a:r>
              <a:rPr lang="en-GB" altLang="en-US" b="1" dirty="0"/>
              <a:t>Principles of Modelling</a:t>
            </a:r>
            <a:endParaRPr lang="en-US" altLang="en-US" dirty="0"/>
          </a:p>
        </p:txBody>
      </p:sp>
      <p:sp>
        <p:nvSpPr>
          <p:cNvPr id="9219" name="Content Placeholder 2">
            <a:extLst>
              <a:ext uri="{FF2B5EF4-FFF2-40B4-BE49-F238E27FC236}">
                <a16:creationId xmlns:a16="http://schemas.microsoft.com/office/drawing/2014/main" id="{4C430EE7-8DCE-4F82-A69A-F1733BC22D6E}"/>
              </a:ext>
            </a:extLst>
          </p:cNvPr>
          <p:cNvSpPr>
            <a:spLocks noGrp="1"/>
          </p:cNvSpPr>
          <p:nvPr>
            <p:ph idx="1"/>
          </p:nvPr>
        </p:nvSpPr>
        <p:spPr/>
        <p:txBody>
          <a:bodyPr/>
          <a:lstStyle/>
          <a:p>
            <a:pPr marL="0" indent="0" eaLnBrk="1" hangingPunct="1">
              <a:buNone/>
            </a:pPr>
            <a:r>
              <a:rPr lang="en-GB" altLang="en-US" b="1" i="1" dirty="0"/>
              <a:t>3. The best models are connected to reality.</a:t>
            </a:r>
          </a:p>
          <a:p>
            <a:pPr lvl="1" eaLnBrk="1" hangingPunct="1"/>
            <a:r>
              <a:rPr lang="en-GB" altLang="en-US" dirty="0"/>
              <a:t>A Model connected to reality makes it more understandable and presentable. The more abstract a model is the more it needs to be closer to reality.</a:t>
            </a:r>
          </a:p>
          <a:p>
            <a:pPr marL="0" indent="0" eaLnBrk="1" hangingPunct="1">
              <a:buNone/>
            </a:pPr>
            <a:r>
              <a:rPr lang="en-GB" altLang="en-US" b="1" i="1" dirty="0"/>
              <a:t>4. No single model is sufficient. </a:t>
            </a:r>
          </a:p>
          <a:p>
            <a:pPr lvl="1" eaLnBrk="1" hangingPunct="1"/>
            <a:r>
              <a:rPr lang="en-GB" altLang="en-US" dirty="0"/>
              <a:t>Every nontrivial system is best approached through a small set of nearly independent models.</a:t>
            </a:r>
            <a:endParaRPr lang="en-US" alt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FFB0-7984-4012-B434-3012B479A6F7}"/>
              </a:ext>
            </a:extLst>
          </p:cNvPr>
          <p:cNvSpPr>
            <a:spLocks noGrp="1"/>
          </p:cNvSpPr>
          <p:nvPr>
            <p:ph type="title"/>
          </p:nvPr>
        </p:nvSpPr>
        <p:spPr/>
        <p:txBody>
          <a:bodyPr/>
          <a:lstStyle/>
          <a:p>
            <a:r>
              <a:rPr lang="en-US" dirty="0"/>
              <a:t>Perspective of design - example</a:t>
            </a:r>
          </a:p>
        </p:txBody>
      </p:sp>
      <p:pic>
        <p:nvPicPr>
          <p:cNvPr id="5" name="Content Placeholder 4" descr="Diagram, engineering drawing&#10;&#10;Description automatically generated">
            <a:extLst>
              <a:ext uri="{FF2B5EF4-FFF2-40B4-BE49-F238E27FC236}">
                <a16:creationId xmlns:a16="http://schemas.microsoft.com/office/drawing/2014/main" id="{BC795A02-CF86-4298-907F-FF348EF77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1166020"/>
            <a:ext cx="3009352" cy="1968054"/>
          </a:xfrm>
        </p:spPr>
      </p:pic>
      <p:pic>
        <p:nvPicPr>
          <p:cNvPr id="7" name="Picture 6" descr="Diagram, engineering drawing&#10;&#10;Description automatically generated">
            <a:extLst>
              <a:ext uri="{FF2B5EF4-FFF2-40B4-BE49-F238E27FC236}">
                <a16:creationId xmlns:a16="http://schemas.microsoft.com/office/drawing/2014/main" id="{57772567-7C5B-46D6-84F1-2F8CF798F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525" y="1209563"/>
            <a:ext cx="3357945" cy="1591972"/>
          </a:xfrm>
          <a:prstGeom prst="rect">
            <a:avLst/>
          </a:prstGeom>
        </p:spPr>
      </p:pic>
      <p:pic>
        <p:nvPicPr>
          <p:cNvPr id="9" name="Picture 8" descr="Diagram&#10;&#10;Description automatically generated">
            <a:extLst>
              <a:ext uri="{FF2B5EF4-FFF2-40B4-BE49-F238E27FC236}">
                <a16:creationId xmlns:a16="http://schemas.microsoft.com/office/drawing/2014/main" id="{31BA111C-1D92-49EE-8196-3F4D15E7A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029200"/>
            <a:ext cx="2450031" cy="1769984"/>
          </a:xfrm>
          <a:prstGeom prst="rect">
            <a:avLst/>
          </a:prstGeom>
        </p:spPr>
      </p:pic>
      <p:pic>
        <p:nvPicPr>
          <p:cNvPr id="11" name="Picture 10" descr="Diagram, engineering drawing&#10;&#10;Description automatically generated">
            <a:extLst>
              <a:ext uri="{FF2B5EF4-FFF2-40B4-BE49-F238E27FC236}">
                <a16:creationId xmlns:a16="http://schemas.microsoft.com/office/drawing/2014/main" id="{F98CE599-CC58-44D4-8178-CA69292268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242" y="1166020"/>
            <a:ext cx="2094357" cy="2628900"/>
          </a:xfrm>
          <a:prstGeom prst="rect">
            <a:avLst/>
          </a:prstGeom>
        </p:spPr>
      </p:pic>
      <p:pic>
        <p:nvPicPr>
          <p:cNvPr id="13" name="Picture 12" descr="Diagram&#10;&#10;Description automatically generated">
            <a:extLst>
              <a:ext uri="{FF2B5EF4-FFF2-40B4-BE49-F238E27FC236}">
                <a16:creationId xmlns:a16="http://schemas.microsoft.com/office/drawing/2014/main" id="{DA4D12B4-5891-4619-BAB0-81E8E6D635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527" y="3048000"/>
            <a:ext cx="1574074" cy="1911723"/>
          </a:xfrm>
          <a:prstGeom prst="rect">
            <a:avLst/>
          </a:prstGeom>
        </p:spPr>
      </p:pic>
      <p:pic>
        <p:nvPicPr>
          <p:cNvPr id="15" name="Picture 14" descr="Diagram, engineering drawing&#10;&#10;Description automatically generated">
            <a:extLst>
              <a:ext uri="{FF2B5EF4-FFF2-40B4-BE49-F238E27FC236}">
                <a16:creationId xmlns:a16="http://schemas.microsoft.com/office/drawing/2014/main" id="{D1F01A7F-8353-403D-A58F-5CB3B6E0C8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1928" y="3048000"/>
            <a:ext cx="2393802" cy="1591972"/>
          </a:xfrm>
          <a:prstGeom prst="rect">
            <a:avLst/>
          </a:prstGeom>
        </p:spPr>
      </p:pic>
      <p:pic>
        <p:nvPicPr>
          <p:cNvPr id="17" name="Picture 16" descr="A picture containing sky, outdoor, building, tree&#10;&#10;Description automatically generated">
            <a:extLst>
              <a:ext uri="{FF2B5EF4-FFF2-40B4-BE49-F238E27FC236}">
                <a16:creationId xmlns:a16="http://schemas.microsoft.com/office/drawing/2014/main" id="{F1BF5300-A95C-48FD-A78B-B9ECB5886A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8331" y="2950763"/>
            <a:ext cx="2350139" cy="1468837"/>
          </a:xfrm>
          <a:prstGeom prst="rect">
            <a:avLst/>
          </a:prstGeom>
        </p:spPr>
      </p:pic>
      <p:pic>
        <p:nvPicPr>
          <p:cNvPr id="19" name="Picture 18" descr="A high angle view of a house&#10;&#10;Description automatically generated with medium confidence">
            <a:extLst>
              <a:ext uri="{FF2B5EF4-FFF2-40B4-BE49-F238E27FC236}">
                <a16:creationId xmlns:a16="http://schemas.microsoft.com/office/drawing/2014/main" id="{98672B4A-174F-4E8E-A9DE-7943F8996F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7243" y="3843987"/>
            <a:ext cx="2099614" cy="2099614"/>
          </a:xfrm>
          <a:prstGeom prst="rect">
            <a:avLst/>
          </a:prstGeom>
        </p:spPr>
      </p:pic>
      <p:pic>
        <p:nvPicPr>
          <p:cNvPr id="21" name="Picture 20" descr="Diagram, engineering drawing&#10;&#10;Description automatically generated">
            <a:extLst>
              <a:ext uri="{FF2B5EF4-FFF2-40B4-BE49-F238E27FC236}">
                <a16:creationId xmlns:a16="http://schemas.microsoft.com/office/drawing/2014/main" id="{E651FA1E-D19A-496C-A45F-4FDF13F9C6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56154" y="4569428"/>
            <a:ext cx="1987901" cy="2288571"/>
          </a:xfrm>
          <a:prstGeom prst="rect">
            <a:avLst/>
          </a:prstGeom>
        </p:spPr>
      </p:pic>
    </p:spTree>
    <p:extLst>
      <p:ext uri="{BB962C8B-B14F-4D97-AF65-F5344CB8AC3E}">
        <p14:creationId xmlns:p14="http://schemas.microsoft.com/office/powerpoint/2010/main" val="1568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1888E7-5AF7-477F-8293-C1EB4BE1E799}"/>
</file>

<file path=customXml/itemProps2.xml><?xml version="1.0" encoding="utf-8"?>
<ds:datastoreItem xmlns:ds="http://schemas.openxmlformats.org/officeDocument/2006/customXml" ds:itemID="{84D8C279-E3A5-4321-9679-B430910384F3}"/>
</file>

<file path=customXml/itemProps3.xml><?xml version="1.0" encoding="utf-8"?>
<ds:datastoreItem xmlns:ds="http://schemas.openxmlformats.org/officeDocument/2006/customXml" ds:itemID="{F9C50C20-EFCE-4DDC-8E25-B21C9C65653A}"/>
</file>

<file path=docProps/app.xml><?xml version="1.0" encoding="utf-8"?>
<Properties xmlns="http://schemas.openxmlformats.org/officeDocument/2006/extended-properties" xmlns:vt="http://schemas.openxmlformats.org/officeDocument/2006/docPropsVTypes">
  <TotalTime>139</TotalTime>
  <Words>568</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Lecture 1: Why we model</vt:lpstr>
      <vt:lpstr>What is a System?</vt:lpstr>
      <vt:lpstr>Quality of a System</vt:lpstr>
      <vt:lpstr>Why we model?</vt:lpstr>
      <vt:lpstr>What is a Model?</vt:lpstr>
      <vt:lpstr>Limitation of Human Ability</vt:lpstr>
      <vt:lpstr>Principles of Modelling</vt:lpstr>
      <vt:lpstr>Principles of Modelling</vt:lpstr>
      <vt:lpstr>Perspective of design - example</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Manzur</dc:creator>
  <cp:lastModifiedBy>Manzur H. Khan</cp:lastModifiedBy>
  <cp:revision>9</cp:revision>
  <dcterms:created xsi:type="dcterms:W3CDTF">2010-05-25T06:52:40Z</dcterms:created>
  <dcterms:modified xsi:type="dcterms:W3CDTF">2021-05-22T04:29:18Z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