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Writing </a:t>
            </a:r>
            <a:r>
              <a:rPr lang="en-US" sz="4400" dirty="0" smtClean="0"/>
              <a:t>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Arithmetic Operators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Multiplication and division take priority over addition and subtraction.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Operators of the same priority are evaluated from left to right.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Parentheses are used to force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Parentheses</a:t>
            </a:r>
            <a:endParaRPr lang="en-US" sz="32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Null Value</a:t>
            </a:r>
            <a:endParaRPr lang="en-US" sz="32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1341" y="2256503"/>
            <a:ext cx="7742903" cy="16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unavailable, unassigned, unknown, or inapplicable.</a:t>
            </a:r>
          </a:p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not the same as zero or a blank space.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06463" y="3438526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93763" y="4395788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33813" y="3503613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931863" y="3425826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906463" y="4429126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Values in Arithmetic Expressions</a:t>
            </a:r>
            <a:endParaRPr lang="en-US" sz="3200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null.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Column Alias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Renames a column heading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useful with calculations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Immediately follows column name; optional AS keyword between column name and alias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Requires double quotation marks if it contains spaces or special characters or is case sensitive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Column Aliases</a:t>
            </a:r>
            <a:endParaRPr lang="en-US" sz="32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1976437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95612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413250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735637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2027237"/>
            <a:ext cx="5240338" cy="1416050"/>
            <a:chOff x="614" y="848"/>
            <a:chExt cx="3301" cy="89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84687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3008312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1963737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73387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400550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705475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Concatenation Operator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Concatenates columns or character strings to other columns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represented by two vertical bars (||)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Creates a resultant column that is a character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the Concatenation Operator</a:t>
            </a:r>
            <a:endParaRPr lang="en-US" sz="32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capabilities of SQL SELECT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Literal Character Strings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A literal is a character, expression, or number included in the SELECT list.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Date and character literal values must be enclosed within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Each character string 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Literal Character Strings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Duplicate Rows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The default display of queries is all rows, including duplicate rows.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Eliminating Duplicate Rows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 smtClean="0"/>
              <a:t>Eliminate duplicate rows by using the DISTINCT keyword in the SELECT clause.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</a:t>
            </a:r>
          </a:p>
          <a:p>
            <a:pPr lvl="1"/>
            <a:r>
              <a:rPr lang="en-US" sz="2400" i="1" dirty="0" smtClean="0"/>
              <a:t>-&gt; </a:t>
            </a:r>
            <a:r>
              <a:rPr lang="en-US" sz="2400" dirty="0" smtClean="0"/>
              <a:t>SQL is a command language for communication with the Oracle Server. </a:t>
            </a:r>
          </a:p>
          <a:p>
            <a:r>
              <a:rPr lang="en-US" sz="2800" dirty="0" smtClean="0"/>
              <a:t>Features of SQL</a:t>
            </a:r>
          </a:p>
          <a:p>
            <a:r>
              <a:rPr lang="en-US" sz="2800" dirty="0" smtClean="0"/>
              <a:t>      </a:t>
            </a:r>
            <a:r>
              <a:rPr lang="en-US" sz="2400" dirty="0" smtClean="0"/>
              <a:t>-&gt; Can be used by a range of users, including those with little or no programming experience</a:t>
            </a:r>
          </a:p>
          <a:p>
            <a:r>
              <a:rPr lang="en-US" sz="2400" dirty="0" smtClean="0"/>
              <a:t>       -&gt;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SQL*Plus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SQL*Plus</a:t>
            </a:r>
          </a:p>
          <a:p>
            <a:pPr lvl="1"/>
            <a:r>
              <a:rPr lang="en-US" sz="2400" dirty="0" smtClean="0"/>
              <a:t>-&gt;SQL*Plus</a:t>
            </a:r>
            <a:r>
              <a:rPr lang="en-US" sz="2400" dirty="0" smtClean="0">
                <a:solidFill>
                  <a:srgbClr val="FC0128"/>
                </a:solidFill>
              </a:rPr>
              <a:t> </a:t>
            </a:r>
            <a:r>
              <a:rPr lang="en-US" sz="2400" dirty="0" smtClean="0"/>
              <a:t>is an Oracle tool that recognizes and submits SQL statements to the Oracle Server for execution and contains its own command language.</a:t>
            </a:r>
          </a:p>
          <a:p>
            <a:r>
              <a:rPr lang="en-US" sz="2800" dirty="0" smtClean="0"/>
              <a:t>Features of SQL*Plus</a:t>
            </a:r>
          </a:p>
          <a:p>
            <a:r>
              <a:rPr lang="en-US" sz="2400" dirty="0" smtClean="0"/>
              <a:t>       -&gt;Accepts SQL input from files</a:t>
            </a:r>
          </a:p>
          <a:p>
            <a:r>
              <a:rPr lang="en-US" sz="2400" dirty="0" smtClean="0"/>
              <a:t>       -&gt;Provides a line editor for modifying SQL statements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 SQL Statements Versus SQL*Plus Commands </a:t>
            </a:r>
            <a:endParaRPr lang="en-US" sz="32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341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9229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Capabilities of SQL SELECT Statements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Basic SELECT Statement</a:t>
            </a:r>
            <a:endParaRPr lang="en-US" sz="24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Writing SQL Statements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are not case sensitive.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can be on one or</a:t>
            </a:r>
            <a:br>
              <a:rPr lang="en-US" sz="2400" dirty="0" smtClean="0"/>
            </a:br>
            <a:r>
              <a:rPr lang="en-US" sz="2400" dirty="0" smtClean="0"/>
              <a:t>more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Keywords cannot be abbreviated or split across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Clauses are usually placed on separate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Selecting All Columns</a:t>
            </a:r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Selecting Specific Columns</a:t>
            </a:r>
            <a:endParaRPr 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Column Heading Defaults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 smtClean="0"/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 smtClean="0"/>
              <a:t>	</a:t>
            </a:r>
            <a:r>
              <a:rPr lang="en-US" sz="2400" dirty="0" smtClean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Arithmetic Expressions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Create expressions on NUMBER and DATE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D87888-00F6-47D2-8C97-82397A22ABF1}"/>
</file>

<file path=customXml/itemProps2.xml><?xml version="1.0" encoding="utf-8"?>
<ds:datastoreItem xmlns:ds="http://schemas.openxmlformats.org/officeDocument/2006/customXml" ds:itemID="{3CB5525C-FBE7-4EF8-BF5C-5A1D2285021C}"/>
</file>

<file path=customXml/itemProps3.xml><?xml version="1.0" encoding="utf-8"?>
<ds:datastoreItem xmlns:ds="http://schemas.openxmlformats.org/officeDocument/2006/customXml" ds:itemID="{2C8F1393-B114-4A87-9C8C-29981A32C0B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334</TotalTime>
  <Words>1111</Words>
  <Application>Microsoft Macintosh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Slide 29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21</cp:revision>
  <dcterms:created xsi:type="dcterms:W3CDTF">2018-12-10T17:20:29Z</dcterms:created>
  <dcterms:modified xsi:type="dcterms:W3CDTF">2020-06-17T19:45:48Z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