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315" r:id="rId5"/>
    <p:sldId id="316" r:id="rId6"/>
    <p:sldId id="317" r:id="rId7"/>
    <p:sldId id="265" r:id="rId8"/>
    <p:sldId id="318" r:id="rId9"/>
    <p:sldId id="30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149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Review Class </a:t>
            </a:r>
            <a:r>
              <a:rPr lang="en-US"/>
              <a:t>Final Term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77810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Final Term Exam Overview Discussion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Review and Practice Exercises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 &amp; A and Overall Course Discussion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Quiz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discuss final term Exam pattern and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practice and elaborate important topics based on the final term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discuss the overall course outcome and future goal.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know the topics and possible syllabus for final term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can clarify their doubts and queries for compiler design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 will understand the course outcome and important topics to be covered for the final term exam.   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Term Exam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Exam Syllabus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Question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Mark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Rules and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Do’s and Don'ts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46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Important Topic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81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Question and Answer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97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</p:spTree>
    <p:extLst>
      <p:ext uri="{BB962C8B-B14F-4D97-AF65-F5344CB8AC3E}">
        <p14:creationId xmlns:p14="http://schemas.microsoft.com/office/powerpoint/2010/main" val="59377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8" ma:contentTypeDescription="Create a new document." ma:contentTypeScope="" ma:versionID="2aa3aeb386e3a29a656cc63138241b50">
  <xsd:schema xmlns:xsd="http://www.w3.org/2001/XMLSchema" xmlns:xs="http://www.w3.org/2001/XMLSchema" xmlns:p="http://schemas.microsoft.com/office/2006/metadata/properties" xmlns:ns2="a12ddc03-b357-499c-864f-c6204d3dd0f9" xmlns:ns3="35a47735-4560-4a85-aa30-0146f2a9dea0" targetNamespace="http://schemas.microsoft.com/office/2006/metadata/properties" ma:root="true" ma:fieldsID="3d22909f39c19ef9b699ab894625286d" ns2:_="" ns3:_="">
    <xsd:import namespace="a12ddc03-b357-499c-864f-c6204d3dd0f9"/>
    <xsd:import namespace="35a47735-4560-4a85-aa30-0146f2a9d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47735-4560-4a85-aa30-0146f2a9d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20016B-13BB-4C93-A799-BCF29E2DF4B4}"/>
</file>

<file path=customXml/itemProps2.xml><?xml version="1.0" encoding="utf-8"?>
<ds:datastoreItem xmlns:ds="http://schemas.openxmlformats.org/officeDocument/2006/customXml" ds:itemID="{4C4C2BB0-98BA-4315-8B79-29F41CEA00A6}"/>
</file>

<file path=customXml/itemProps3.xml><?xml version="1.0" encoding="utf-8"?>
<ds:datastoreItem xmlns:ds="http://schemas.openxmlformats.org/officeDocument/2006/customXml" ds:itemID="{2D51BCFB-D667-4EED-9F32-3F18CB2CD76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234</TotalTime>
  <Words>222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Spectrum</vt:lpstr>
      <vt:lpstr>Review Class Final Term</vt:lpstr>
      <vt:lpstr>Lecture Outline</vt:lpstr>
      <vt:lpstr>Objective and Outcome</vt:lpstr>
      <vt:lpstr>Final Term Exam </vt:lpstr>
      <vt:lpstr>Final Term Review</vt:lpstr>
      <vt:lpstr>Q &amp; 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Tohedul Islam</cp:lastModifiedBy>
  <cp:revision>70</cp:revision>
  <dcterms:created xsi:type="dcterms:W3CDTF">2018-12-10T17:20:29Z</dcterms:created>
  <dcterms:modified xsi:type="dcterms:W3CDTF">2020-04-30T14:49:55Z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