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DDL and DML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UPDATE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91508"/>
            <a:ext cx="8344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Updating the contents of a table</a:t>
            </a:r>
          </a:p>
          <a:p>
            <a:pPr marL="514350" indent="-514350">
              <a:buNone/>
            </a:pPr>
            <a:r>
              <a:rPr lang="en-US" dirty="0" smtClean="0"/>
              <a:t>a) Updating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&gt;=&lt;exp&gt;;</a:t>
            </a:r>
            <a:br>
              <a:rPr lang="en-US" i="1" dirty="0" smtClean="0"/>
            </a:br>
            <a:endParaRPr lang="en-US" i="1" dirty="0" smtClean="0"/>
          </a:p>
          <a:p>
            <a:pPr>
              <a:buNone/>
            </a:pPr>
            <a:r>
              <a:rPr lang="en-US" dirty="0" smtClean="0"/>
              <a:t>b) Updating selected records: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i="1" dirty="0" smtClean="0"/>
              <a:t>Update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set 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&gt;=&lt;exp&gt;,&lt;</a:t>
            </a:r>
            <a:r>
              <a:rPr lang="en-US" i="1" dirty="0" err="1" smtClean="0"/>
              <a:t>col</a:t>
            </a:r>
            <a:r>
              <a:rPr lang="en-US" i="1" dirty="0" smtClean="0"/>
              <a:t>&gt;=&lt;exp&gt; where&lt;condition&gt;;</a:t>
            </a:r>
            <a:br>
              <a:rPr lang="en-US" i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SQL Data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Definition Language (DDL)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Data Manipulation Language (DML)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2400" dirty="0" smtClean="0"/>
              <a:t>SQL is structured query language.SQL contains different data types those are: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char(size)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err="1" smtClean="0"/>
              <a:t>varchar</a:t>
            </a:r>
            <a:r>
              <a:rPr lang="en-US" sz="2400" dirty="0" smtClean="0"/>
              <a:t>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varchar2(size)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date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</a:t>
            </a:r>
            <a:r>
              <a:rPr lang="en-US" sz="2400" dirty="0" err="1" smtClean="0"/>
              <a:t>p,s</a:t>
            </a:r>
            <a:r>
              <a:rPr lang="en-US" sz="2400" dirty="0" smtClean="0"/>
              <a:t>) //** p-PRECISION s-SCALE **//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number(size)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raw(size)</a:t>
            </a:r>
          </a:p>
          <a:p>
            <a:pPr lvl="1">
              <a:buSzPct val="100000"/>
              <a:buFont typeface="Arial" pitchFamily="34" charset="0"/>
              <a:buChar char="•"/>
            </a:pPr>
            <a:r>
              <a:rPr lang="en-US" sz="2400" dirty="0" smtClean="0"/>
              <a:t>raw/long raw(size)</a:t>
            </a:r>
            <a:r>
              <a:rPr lang="en-US" dirty="0" smtClean="0"/>
              <a:t/>
            </a:r>
            <a:br>
              <a:rPr lang="en-US" dirty="0" smtClean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Creation</a:t>
            </a:r>
            <a:endParaRPr lang="x-none" dirty="0"/>
          </a:p>
        </p:txBody>
      </p:sp>
      <p:sp>
        <p:nvSpPr>
          <p:cNvPr id="9" name="Rectangle 8"/>
          <p:cNvSpPr/>
          <p:nvPr/>
        </p:nvSpPr>
        <p:spPr>
          <a:xfrm>
            <a:off x="476205" y="2391508"/>
            <a:ext cx="80910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Create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It defines each column of the table uniquely. Each column has minimum of three attributes i.e. name , data type and size.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Syntax:</a:t>
            </a:r>
          </a:p>
          <a:p>
            <a:pPr>
              <a:buNone/>
            </a:pPr>
            <a:r>
              <a:rPr lang="en-US" dirty="0" smtClean="0"/>
              <a:t>Create table &lt;table name&gt; (&lt;col1&gt;&lt;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&gt;(&lt;size&gt;),&lt;col2&gt;&lt;</a:t>
            </a:r>
            <a:r>
              <a:rPr lang="en-US" dirty="0" err="1" smtClean="0"/>
              <a:t>datatype</a:t>
            </a:r>
            <a:r>
              <a:rPr lang="en-US" dirty="0" smtClean="0"/>
              <a:t>&gt;(&lt;size&gt;));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</a:t>
            </a:r>
            <a:r>
              <a:rPr lang="en-US" dirty="0" smtClean="0"/>
              <a:t>able Modification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83991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 smtClean="0"/>
              <a:t>Add new columns: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add(&lt;new </a:t>
            </a:r>
            <a:r>
              <a:rPr lang="en-US" dirty="0" err="1" smtClean="0"/>
              <a:t>col</a:t>
            </a:r>
            <a:r>
              <a:rPr lang="en-US" dirty="0" smtClean="0"/>
              <a:t>&gt; &lt;</a:t>
            </a:r>
            <a:r>
              <a:rPr lang="en-US" dirty="0" err="1" smtClean="0"/>
              <a:t>datatype</a:t>
            </a:r>
            <a:r>
              <a:rPr lang="en-US" dirty="0" smtClean="0"/>
              <a:t>(size), &lt;</a:t>
            </a:r>
            <a:r>
              <a:rPr lang="en-US" dirty="0" err="1" smtClean="0"/>
              <a:t>newcol</a:t>
            </a:r>
            <a:r>
              <a:rPr lang="en-US" dirty="0" smtClean="0"/>
              <a:t>&gt; </a:t>
            </a:r>
            <a:r>
              <a:rPr lang="en-US" dirty="0" err="1" smtClean="0"/>
              <a:t>datatype</a:t>
            </a:r>
            <a:r>
              <a:rPr lang="en-US" dirty="0" smtClean="0"/>
              <a:t>(size));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Dropping a column from a table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drop column &lt;</a:t>
            </a:r>
            <a:r>
              <a:rPr lang="en-US" dirty="0" err="1" smtClean="0"/>
              <a:t>col</a:t>
            </a:r>
            <a:r>
              <a:rPr lang="en-US" dirty="0" smtClean="0"/>
              <a:t>&gt;;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Modifying existing columns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Alter table &lt;</a:t>
            </a:r>
            <a:r>
              <a:rPr lang="en-US" dirty="0" err="1" smtClean="0"/>
              <a:t>tablename</a:t>
            </a:r>
            <a:r>
              <a:rPr lang="en-US" dirty="0" smtClean="0"/>
              <a:t>&gt; modify(&lt;</a:t>
            </a:r>
            <a:r>
              <a:rPr lang="en-US" dirty="0" err="1" smtClean="0"/>
              <a:t>col</a:t>
            </a:r>
            <a:r>
              <a:rPr lang="en-US" dirty="0" smtClean="0"/>
              <a:t>&gt;&lt;</a:t>
            </a:r>
            <a:r>
              <a:rPr lang="en-US" dirty="0" err="1" smtClean="0"/>
              <a:t>newdatatype</a:t>
            </a:r>
            <a:r>
              <a:rPr lang="en-US" dirty="0" smtClean="0"/>
              <a:t>&gt;(&lt;</a:t>
            </a:r>
            <a:r>
              <a:rPr lang="en-US" dirty="0" err="1" smtClean="0"/>
              <a:t>newsize</a:t>
            </a:r>
            <a:r>
              <a:rPr lang="en-US" dirty="0" smtClean="0"/>
              <a:t>&gt;));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Rename, </a:t>
            </a:r>
            <a:r>
              <a:rPr lang="en-GB" dirty="0" err="1" smtClean="0"/>
              <a:t>Trunc</a:t>
            </a:r>
            <a:r>
              <a:rPr lang="en-GB" dirty="0" smtClean="0"/>
              <a:t>, Destroy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461846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i="1" dirty="0" smtClean="0"/>
              <a:t>Renaming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Rename &lt;</a:t>
            </a:r>
            <a:r>
              <a:rPr lang="en-US" dirty="0" err="1" smtClean="0"/>
              <a:t>oldtable</a:t>
            </a:r>
            <a:r>
              <a:rPr lang="en-US" dirty="0" smtClean="0"/>
              <a:t>&gt; to &lt;new table&gt;;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Truncating the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i="1" dirty="0" smtClean="0"/>
              <a:t>Destroying 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Syntax: </a:t>
            </a:r>
          </a:p>
          <a:p>
            <a:pPr>
              <a:buNone/>
            </a:pPr>
            <a:r>
              <a:rPr lang="en-US" dirty="0" smtClean="0"/>
              <a:t>Drop table &lt;</a:t>
            </a:r>
            <a:r>
              <a:rPr lang="en-US" dirty="0" err="1" smtClean="0"/>
              <a:t>tablename</a:t>
            </a:r>
            <a:r>
              <a:rPr lang="en-US" dirty="0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 Operation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63371"/>
            <a:ext cx="7470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DML</a:t>
            </a:r>
            <a:r>
              <a:rPr lang="en-US" b="1" dirty="0" smtClean="0"/>
              <a:t> </a:t>
            </a:r>
            <a:r>
              <a:rPr lang="en-US" dirty="0" smtClean="0"/>
              <a:t>statements are used for managing data within schema objects.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INSERT - insert data into a table</a:t>
            </a:r>
            <a:br>
              <a:rPr lang="en-US" dirty="0" smtClean="0"/>
            </a:br>
            <a:r>
              <a:rPr lang="en-US" dirty="0" smtClean="0"/>
              <a:t>DELETE - deletes all records from a table, the space for the records remain</a:t>
            </a:r>
          </a:p>
          <a:p>
            <a:pPr>
              <a:buNone/>
            </a:pPr>
            <a:r>
              <a:rPr lang="en-US" dirty="0" smtClean="0"/>
              <a:t>UPDATE - updates existing data within a table </a:t>
            </a:r>
            <a:br>
              <a:rPr lang="en-US" dirty="0" smtClean="0"/>
            </a:br>
            <a:r>
              <a:rPr lang="en-US" dirty="0" smtClean="0"/>
              <a:t>MERGE - UPSERT operation (insert or update)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7808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Inserting Data into Tables: </a:t>
            </a:r>
            <a:r>
              <a:rPr lang="en-US" dirty="0" smtClean="0"/>
              <a:t>Once a table is created the most natural thing to do is load this table with data to be manipulated later.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1: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(&lt;col1&gt;,&lt;col2&gt;…..&lt;</a:t>
            </a:r>
            <a:r>
              <a:rPr lang="en-US" sz="1600" i="1" dirty="0" err="1" smtClean="0"/>
              <a:t>col</a:t>
            </a:r>
            <a:r>
              <a:rPr lang="en-US" sz="1600" i="1" dirty="0" smtClean="0"/>
              <a:t> n&gt;)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 2:</a:t>
            </a:r>
          </a:p>
          <a:p>
            <a:pPr>
              <a:buNone/>
            </a:pPr>
            <a:r>
              <a:rPr lang="en-US" sz="1600" i="1" dirty="0" smtClean="0"/>
              <a:t>insert into &lt;</a:t>
            </a:r>
            <a:r>
              <a:rPr lang="en-US" sz="1600" i="1" dirty="0" err="1" smtClean="0"/>
              <a:t>tablename</a:t>
            </a:r>
            <a:r>
              <a:rPr lang="en-US" sz="1600" i="1" dirty="0" smtClean="0"/>
              <a:t>&gt; values(&lt;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1&gt;,&lt;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2&gt;…….,&lt;</a:t>
            </a:r>
            <a:r>
              <a:rPr lang="en-US" sz="1600" i="1" dirty="0" err="1" smtClean="0"/>
              <a:t>val</a:t>
            </a:r>
            <a:r>
              <a:rPr lang="en-US" sz="1600" i="1" dirty="0" smtClean="0"/>
              <a:t> n&gt;);</a:t>
            </a:r>
            <a:br>
              <a:rPr lang="en-US" sz="1600" i="1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DELETE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0" y="2307102"/>
            <a:ext cx="73580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/>
              <a:t>Delete operations</a:t>
            </a:r>
          </a:p>
          <a:p>
            <a:pPr marL="514350" indent="-514350">
              <a:buNone/>
            </a:pPr>
            <a:r>
              <a:rPr lang="en-US" dirty="0" smtClean="0"/>
              <a:t>a) Remove all rows: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&gt;;</a:t>
            </a:r>
            <a:br>
              <a:rPr lang="en-US" i="1" dirty="0" smtClean="0"/>
            </a:br>
            <a:endParaRPr lang="en-US" i="1" dirty="0" smtClean="0"/>
          </a:p>
          <a:p>
            <a:pPr marL="514350" indent="-514350">
              <a:buNone/>
            </a:pPr>
            <a:r>
              <a:rPr lang="en-US" dirty="0" smtClean="0"/>
              <a:t>b) Removal of a specified row/s:</a:t>
            </a:r>
          </a:p>
          <a:p>
            <a:pPr marL="514350" indent="-514350">
              <a:buNone/>
            </a:pPr>
            <a:r>
              <a:rPr lang="en-US" dirty="0" smtClean="0"/>
              <a:t>Syntax: </a:t>
            </a:r>
          </a:p>
          <a:p>
            <a:pPr marL="514350" indent="-514350">
              <a:buNone/>
            </a:pPr>
            <a:r>
              <a:rPr lang="en-US" i="1" dirty="0" smtClean="0"/>
              <a:t>delete from &lt;</a:t>
            </a:r>
            <a:r>
              <a:rPr lang="en-US" i="1" dirty="0" err="1" smtClean="0"/>
              <a:t>tablename</a:t>
            </a:r>
            <a:r>
              <a:rPr lang="en-US" i="1" dirty="0" smtClean="0"/>
              <a:t>&gt; where &lt;condition&gt;;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2E9946D16C184EB989F9FC2A3DFC08" ma:contentTypeVersion="2" ma:contentTypeDescription="Create a new document." ma:contentTypeScope="" ma:versionID="d5fc09881e83886aaca87862f044631b">
  <xsd:schema xmlns:xsd="http://www.w3.org/2001/XMLSchema" xmlns:xs="http://www.w3.org/2001/XMLSchema" xmlns:p="http://schemas.microsoft.com/office/2006/metadata/properties" xmlns:ns2="0dfa279d-e32e-4a94-92c9-87da2dd19b4d" targetNamespace="http://schemas.microsoft.com/office/2006/metadata/properties" ma:root="true" ma:fieldsID="f0d453a66d46f20f7fa8f63c33e2d4a2" ns2:_="">
    <xsd:import namespace="0dfa279d-e32e-4a94-92c9-87da2dd19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a279d-e32e-4a94-92c9-87da2dd19b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422B7-3E3D-4C0C-B578-1972D08D690A}"/>
</file>

<file path=customXml/itemProps2.xml><?xml version="1.0" encoding="utf-8"?>
<ds:datastoreItem xmlns:ds="http://schemas.openxmlformats.org/officeDocument/2006/customXml" ds:itemID="{9B6EF298-73DD-4118-A693-595037B8689C}"/>
</file>

<file path=customXml/itemProps3.xml><?xml version="1.0" encoding="utf-8"?>
<ds:datastoreItem xmlns:ds="http://schemas.openxmlformats.org/officeDocument/2006/customXml" ds:itemID="{292BDBDA-A68A-4455-98D8-3BE2AF540D6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260</TotalTime>
  <Words>410</Words>
  <Application>Microsoft Macintosh PowerPoint</Application>
  <PresentationFormat>On-screen Show (4:3)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DDL and DML</vt:lpstr>
      <vt:lpstr>Lecture Outline</vt:lpstr>
      <vt:lpstr>SQL Data Types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Manipulation Language</vt:lpstr>
      <vt:lpstr>Slide 11</vt:lpstr>
      <vt:lpstr>Slide 12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24</cp:revision>
  <dcterms:created xsi:type="dcterms:W3CDTF">2018-12-10T17:20:29Z</dcterms:created>
  <dcterms:modified xsi:type="dcterms:W3CDTF">2020-05-09T16:35:58Z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0x010100BD2E9946D16C184EB989F9FC2A3DFC08</vt:lpwstr>
  </property>
</Properties>
</file>