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F06A-64B4-4E60-8EED-F8A8C7F669E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BE49-99EA-4890-BB52-2FB4D93A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F06A-64B4-4E60-8EED-F8A8C7F669E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BE49-99EA-4890-BB52-2FB4D93A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8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F06A-64B4-4E60-8EED-F8A8C7F669E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BE49-99EA-4890-BB52-2FB4D93A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F06A-64B4-4E60-8EED-F8A8C7F669E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BE49-99EA-4890-BB52-2FB4D93A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2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F06A-64B4-4E60-8EED-F8A8C7F669E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BE49-99EA-4890-BB52-2FB4D93A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F06A-64B4-4E60-8EED-F8A8C7F669E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BE49-99EA-4890-BB52-2FB4D93A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F06A-64B4-4E60-8EED-F8A8C7F669E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BE49-99EA-4890-BB52-2FB4D93A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0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F06A-64B4-4E60-8EED-F8A8C7F669E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BE49-99EA-4890-BB52-2FB4D93A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F06A-64B4-4E60-8EED-F8A8C7F669E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BE49-99EA-4890-BB52-2FB4D93A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F06A-64B4-4E60-8EED-F8A8C7F669E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BE49-99EA-4890-BB52-2FB4D93A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2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F06A-64B4-4E60-8EED-F8A8C7F669E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BE49-99EA-4890-BB52-2FB4D93A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1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DF06A-64B4-4E60-8EED-F8A8C7F669EA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0BE49-99EA-4890-BB52-2FB4D93A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9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6168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Operating Systems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7178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Course Code: CSE 323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Course Teacher: </a:t>
            </a:r>
            <a:r>
              <a:rPr lang="en-US" dirty="0" err="1" smtClean="0">
                <a:latin typeface="Bahnschrift" panose="020B0502040204020203" pitchFamily="34" charset="0"/>
              </a:rPr>
              <a:t>Rabeya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latin typeface="Bahnschrift" panose="020B0502040204020203" pitchFamily="34" charset="0"/>
              </a:rPr>
              <a:t>Khatun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Initial: RAK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72" y="422230"/>
            <a:ext cx="5331656" cy="32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3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8" y="2482128"/>
            <a:ext cx="6286500" cy="3667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595745"/>
            <a:ext cx="10584873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Multitasking Operating System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540363"/>
            <a:ext cx="10584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Multitasking Operating System is simply a multiprogramming Operating System with having facility of a Round-Robin Scheduling Algorithm. It can run multiple programs simultaneously.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6778" y="2905257"/>
            <a:ext cx="545869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0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Multi-Tasking Operating System</a:t>
            </a:r>
          </a:p>
          <a:p>
            <a:pPr algn="just" fontAlgn="base"/>
            <a:endParaRPr lang="en-US" sz="20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 can be executed simultaneously in Multi-Tasking Operating System.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comes with proper memory management.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0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0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Multi-Tasking Operating System</a:t>
            </a:r>
          </a:p>
          <a:p>
            <a:pPr algn="just" fontAlgn="base"/>
            <a:endParaRPr lang="en-US" sz="20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gets heated in case of heavy programs multiple times.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2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7" y="365761"/>
            <a:ext cx="9678571" cy="57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9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3" y="576775"/>
            <a:ext cx="10114671" cy="53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9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19" y="819359"/>
            <a:ext cx="99317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I/O Device Management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Management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Memory Management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Secondary Storage Management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Management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 Interpreter System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over system performance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Accounting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and Correction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Coordination between other software and users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19" y="211015"/>
            <a:ext cx="10733650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Operating Systems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8" y="2306865"/>
            <a:ext cx="4559165" cy="288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2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3047" y="2231632"/>
            <a:ext cx="108743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operating system is responsible for the following activities in connection with process management: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Create, load, execute, suspend, resume, and terminate processes.</a:t>
            </a:r>
          </a:p>
          <a:p>
            <a:pPr algn="just"/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Switch system among multiple processes in main memory.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Provides communication mechanisms so that processes can communicate with each others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Provides synchronization mechanisms to control concurrent access to shared data to keep shared data consistent.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Allocate/de-allocate resources properly to prevent or avoid deadlock situation.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047" y="407963"/>
            <a:ext cx="11015002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3191" y="1427519"/>
            <a:ext cx="6232796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program in running state is called a process.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669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098" y="253218"/>
            <a:ext cx="11268221" cy="5345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 Operating System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0" y="1266392"/>
            <a:ext cx="4962525" cy="3438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88182" y="2105891"/>
            <a:ext cx="56526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Multi-Processing Operating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increases the throughput of the system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has several processors, so, if one processor fails, we can proceed with another processor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Multi-Processing Operating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multiple CPU, it can be more complex and somehow difficult to understand.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51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49382"/>
            <a:ext cx="11180617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 Operating System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6" y="979342"/>
            <a:ext cx="6286500" cy="3486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2509" y="3937384"/>
            <a:ext cx="70242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b="1" i="0" dirty="0" smtClean="0">
                <a:effectLst/>
                <a:latin typeface="Nunito"/>
              </a:rPr>
              <a:t>Advantages of Multi-Programming Operating System</a:t>
            </a:r>
          </a:p>
          <a:p>
            <a:pPr algn="just" fontAlgn="base"/>
            <a:endParaRPr lang="en-US" b="0" i="0" dirty="0" smtClean="0">
              <a:effectLst/>
              <a:latin typeface="Nuni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Nunito"/>
              </a:rPr>
              <a:t>Multi Programming increases the Throughput of the System.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Nunito"/>
              </a:rPr>
              <a:t>It helps in reducing the response time.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b="0" i="0" dirty="0" smtClean="0">
              <a:effectLst/>
              <a:latin typeface="Nunito"/>
            </a:endParaRPr>
          </a:p>
          <a:p>
            <a:pPr algn="just" fontAlgn="base"/>
            <a:r>
              <a:rPr lang="en-US" b="1" i="0" dirty="0" smtClean="0">
                <a:effectLst/>
                <a:latin typeface="Nunito"/>
              </a:rPr>
              <a:t>Disadvantages of Multi-Programming Operating System</a:t>
            </a:r>
          </a:p>
          <a:p>
            <a:pPr algn="just" fontAlgn="base"/>
            <a:endParaRPr lang="en-US" b="0" i="0" dirty="0" smtClean="0">
              <a:effectLst/>
              <a:latin typeface="Nuni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Nunito"/>
              </a:rPr>
              <a:t>There is not any facility for user interaction of system resources with the system.</a:t>
            </a:r>
            <a:endParaRPr lang="en-US" b="0" i="0" dirty="0"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6167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38" y="1601498"/>
            <a:ext cx="7115175" cy="3876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3673" y="318655"/>
            <a:ext cx="9531927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Operating System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5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0435" y="1028343"/>
            <a:ext cx="109450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000" b="1" i="0" dirty="0" smtClean="0">
                <a:effectLst/>
                <a:latin typeface="Nunito"/>
              </a:rPr>
              <a:t>Advantages of Batch Operating System</a:t>
            </a:r>
          </a:p>
          <a:p>
            <a:pPr algn="just" fontAlgn="base"/>
            <a:endParaRPr lang="en-US" sz="2000" b="0" i="0" dirty="0" smtClean="0">
              <a:effectLst/>
              <a:latin typeface="Nuni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effectLst/>
                <a:latin typeface="Nunito"/>
              </a:rPr>
              <a:t>Multiple users can share the batch systems.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000" b="0" i="0" dirty="0" smtClean="0">
              <a:effectLst/>
              <a:latin typeface="Nuni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effectLst/>
                <a:latin typeface="Nunito"/>
              </a:rPr>
              <a:t>The idle time for the batch system is very less.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000" b="0" i="0" dirty="0" smtClean="0">
              <a:effectLst/>
              <a:latin typeface="Nuni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effectLst/>
                <a:latin typeface="Nunito"/>
              </a:rPr>
              <a:t>It is easy to manage large work repeatedly in batch systems.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000" b="0" i="0" dirty="0" smtClean="0">
              <a:effectLst/>
              <a:latin typeface="Nunito"/>
            </a:endParaRPr>
          </a:p>
          <a:p>
            <a:pPr algn="just" fontAlgn="base"/>
            <a:r>
              <a:rPr lang="en-US" sz="2000" b="1" i="0" dirty="0" smtClean="0">
                <a:effectLst/>
                <a:latin typeface="Nunito"/>
              </a:rPr>
              <a:t>Disadvantages of Batch Operating System</a:t>
            </a:r>
          </a:p>
          <a:p>
            <a:pPr algn="just" fontAlgn="base"/>
            <a:endParaRPr lang="en-US" sz="2000" b="0" i="0" dirty="0" smtClean="0">
              <a:effectLst/>
              <a:latin typeface="Nunito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effectLst/>
                <a:latin typeface="Nunito"/>
              </a:rPr>
              <a:t>The computer operators should be well known with batch systems.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effectLst/>
                <a:latin typeface="Nunito"/>
              </a:rPr>
              <a:t>Batch systems are hard to debug.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effectLst/>
                <a:latin typeface="Nunito"/>
              </a:rPr>
              <a:t>It is sometimes costly.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effectLst/>
                <a:latin typeface="Nunito"/>
              </a:rPr>
              <a:t>The other jobs will have to wait for an unknown time if any job fails.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effectLst/>
                <a:latin typeface="Nunito"/>
              </a:rPr>
              <a:t>In batch operating system the processing time for jobs is commonly difficult to accurately predict while they are in the queue.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000" b="0" i="0" dirty="0" smtClean="0">
                <a:effectLst/>
                <a:latin typeface="Nunito"/>
              </a:rPr>
              <a:t>It is difficult to accurately predict the exact time required for a job to complete while it is in the queue.</a:t>
            </a:r>
            <a:endParaRPr lang="en-US" sz="2000" b="0" i="0" dirty="0">
              <a:effectLst/>
              <a:latin typeface="Nuni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5" y="168732"/>
            <a:ext cx="9534970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3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440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Arial</vt:lpstr>
      <vt:lpstr>Bahnschrift</vt:lpstr>
      <vt:lpstr>Calibri</vt:lpstr>
      <vt:lpstr>Calibri Light</vt:lpstr>
      <vt:lpstr>Nunito</vt:lpstr>
      <vt:lpstr>Times New Roman</vt:lpstr>
      <vt:lpstr>Verdana</vt:lpstr>
      <vt:lpstr>Wingdings</vt:lpstr>
      <vt:lpstr>Office Theme</vt:lpstr>
      <vt:lpstr>Operating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DIU</dc:creator>
  <cp:lastModifiedBy>DIU</cp:lastModifiedBy>
  <cp:revision>26</cp:revision>
  <dcterms:created xsi:type="dcterms:W3CDTF">2024-07-14T09:08:39Z</dcterms:created>
  <dcterms:modified xsi:type="dcterms:W3CDTF">2024-08-27T08:30:28Z</dcterms:modified>
</cp:coreProperties>
</file>