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6728-F4B7-418D-845E-7C50E37388D1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2E48-46B2-4E0A-8B6D-F8DD43C77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509" y="471054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Course link Helper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Web-link</a:t>
            </a:r>
          </a:p>
          <a:p>
            <a:pPr marL="342900" indent="-342900">
              <a:buAutoNum type="arabicPeriod"/>
            </a:pPr>
            <a:r>
              <a:rPr lang="en-US" dirty="0" smtClean="0"/>
              <a:t>Google-class link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Youtube</a:t>
            </a:r>
            <a:r>
              <a:rPr lang="en-US" dirty="0" smtClean="0"/>
              <a:t>-link</a:t>
            </a:r>
          </a:p>
          <a:p>
            <a:pPr marL="342900" indent="-342900">
              <a:buAutoNum type="arabicPeriod"/>
            </a:pPr>
            <a:r>
              <a:rPr lang="en-US" dirty="0" smtClean="0"/>
              <a:t>Other semesters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Class Routine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Important extra courses links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- my + others</a:t>
            </a:r>
          </a:p>
          <a:p>
            <a:pPr marL="342900" indent="-342900">
              <a:buAutoNum type="arabicPeriod"/>
            </a:pPr>
            <a:r>
              <a:rPr lang="en-US" dirty="0" smtClean="0"/>
              <a:t>Book-drive links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Slideshare</a:t>
            </a:r>
            <a:r>
              <a:rPr lang="en-US" dirty="0" smtClean="0"/>
              <a:t> links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Contests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1817" y="738909"/>
            <a:ext cx="617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Navbar</a:t>
            </a:r>
            <a:r>
              <a:rPr lang="en-US" dirty="0" smtClean="0"/>
              <a:t>	  - </a:t>
            </a:r>
            <a:r>
              <a:rPr lang="en-US" dirty="0" err="1" smtClean="0"/>
              <a:t>Semesterwise,Github,Extra,Books,Routine</a:t>
            </a:r>
            <a:endParaRPr lang="en-US" dirty="0" smtClean="0"/>
          </a:p>
          <a:p>
            <a:r>
              <a:rPr lang="en-US" dirty="0" smtClean="0"/>
              <a:t>2. Sidebar  - courses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Callander</a:t>
            </a:r>
            <a:r>
              <a:rPr lang="en-US" dirty="0" smtClean="0"/>
              <a:t> and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509" y="4488873"/>
            <a:ext cx="3980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Important extra 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Linux - win</a:t>
            </a:r>
          </a:p>
          <a:p>
            <a:pPr marL="342900" indent="-342900">
              <a:buAutoNum type="arabicPeriod"/>
            </a:pPr>
            <a:r>
              <a:rPr lang="en-US" dirty="0" smtClean="0"/>
              <a:t>Java – python</a:t>
            </a:r>
          </a:p>
          <a:p>
            <a:pPr marL="342900" indent="-342900">
              <a:buAutoNum type="arabicPeriod"/>
            </a:pPr>
            <a:r>
              <a:rPr lang="en-US" dirty="0" smtClean="0"/>
              <a:t>English – BCS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8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2</cp:revision>
  <dcterms:created xsi:type="dcterms:W3CDTF">2020-11-01T05:46:19Z</dcterms:created>
  <dcterms:modified xsi:type="dcterms:W3CDTF">2020-11-01T05:57:29Z</dcterms:modified>
</cp:coreProperties>
</file>