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7" r:id="rId3"/>
    <p:sldId id="378" r:id="rId4"/>
    <p:sldId id="379" r:id="rId5"/>
    <p:sldId id="380" r:id="rId6"/>
    <p:sldId id="381" r:id="rId7"/>
    <p:sldId id="382" r:id="rId8"/>
    <p:sldId id="383" r:id="rId9"/>
    <p:sldId id="384" r:id="rId10"/>
    <p:sldId id="385" r:id="rId11"/>
    <p:sldId id="386" r:id="rId12"/>
    <p:sldId id="387" r:id="rId13"/>
    <p:sldId id="388" r:id="rId14"/>
    <p:sldId id="389" r:id="rId15"/>
    <p:sldId id="390" r:id="rId16"/>
    <p:sldId id="391" r:id="rId17"/>
    <p:sldId id="392" r:id="rId18"/>
    <p:sldId id="393" r:id="rId19"/>
    <p:sldId id="394" r:id="rId20"/>
    <p:sldId id="395" r:id="rId21"/>
    <p:sldId id="396" r:id="rId22"/>
    <p:sldId id="397" r:id="rId23"/>
    <p:sldId id="398" r:id="rId24"/>
    <p:sldId id="399" r:id="rId25"/>
    <p:sldId id="400" r:id="rId26"/>
    <p:sldId id="401" r:id="rId27"/>
    <p:sldId id="402" r:id="rId28"/>
    <p:sldId id="403" r:id="rId29"/>
    <p:sldId id="404" r:id="rId30"/>
    <p:sldId id="405" r:id="rId31"/>
    <p:sldId id="406" r:id="rId32"/>
    <p:sldId id="407" r:id="rId33"/>
    <p:sldId id="408" r:id="rId34"/>
    <p:sldId id="409" r:id="rId35"/>
    <p:sldId id="410" r:id="rId36"/>
    <p:sldId id="411" r:id="rId37"/>
    <p:sldId id="412" r:id="rId38"/>
    <p:sldId id="41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434FD7-A8CF-4B7B-9A33-3B570EBD0A96}" v="3" dt="2025-02-11T18:07:00.9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5" d="100"/>
          <a:sy n="75" d="100"/>
        </p:scale>
        <p:origin x="58" y="3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ad Tanvir" userId="0f739e5d-7acd-48fe-a2cb-0d95b83ac977" providerId="ADAL" clId="{72434FD7-A8CF-4B7B-9A33-3B570EBD0A96}"/>
    <pc:docChg chg="undo custSel addSld delSld modSld">
      <pc:chgData name="Mohammad Tanvir" userId="0f739e5d-7acd-48fe-a2cb-0d95b83ac977" providerId="ADAL" clId="{72434FD7-A8CF-4B7B-9A33-3B570EBD0A96}" dt="2025-02-11T18:11:41.966" v="64" actId="26606"/>
      <pc:docMkLst>
        <pc:docMk/>
      </pc:docMkLst>
      <pc:sldChg chg="del">
        <pc:chgData name="Mohammad Tanvir" userId="0f739e5d-7acd-48fe-a2cb-0d95b83ac977" providerId="ADAL" clId="{72434FD7-A8CF-4B7B-9A33-3B570EBD0A96}" dt="2025-02-11T18:06:08.750" v="30" actId="47"/>
        <pc:sldMkLst>
          <pc:docMk/>
          <pc:sldMk cId="1743885346" sldId="256"/>
        </pc:sldMkLst>
      </pc:sldChg>
      <pc:sldChg chg="addSp delSp modSp add mod setBg delDesignElem">
        <pc:chgData name="Mohammad Tanvir" userId="0f739e5d-7acd-48fe-a2cb-0d95b83ac977" providerId="ADAL" clId="{72434FD7-A8CF-4B7B-9A33-3B570EBD0A96}" dt="2025-02-11T18:08:07.115" v="55" actId="26606"/>
        <pc:sldMkLst>
          <pc:docMk/>
          <pc:sldMk cId="3368677288" sldId="256"/>
        </pc:sldMkLst>
        <pc:spChg chg="mod">
          <ac:chgData name="Mohammad Tanvir" userId="0f739e5d-7acd-48fe-a2cb-0d95b83ac977" providerId="ADAL" clId="{72434FD7-A8CF-4B7B-9A33-3B570EBD0A96}" dt="2025-02-11T18:08:07.115" v="55" actId="26606"/>
          <ac:spMkLst>
            <pc:docMk/>
            <pc:sldMk cId="3368677288" sldId="256"/>
            <ac:spMk id="2" creationId="{00000000-0000-0000-0000-000000000000}"/>
          </ac:spMkLst>
        </pc:spChg>
        <pc:spChg chg="mod">
          <ac:chgData name="Mohammad Tanvir" userId="0f739e5d-7acd-48fe-a2cb-0d95b83ac977" providerId="ADAL" clId="{72434FD7-A8CF-4B7B-9A33-3B570EBD0A96}" dt="2025-02-11T18:08:07.115" v="55" actId="26606"/>
          <ac:spMkLst>
            <pc:docMk/>
            <pc:sldMk cId="3368677288" sldId="256"/>
            <ac:spMk id="3" creationId="{00000000-0000-0000-0000-000000000000}"/>
          </ac:spMkLst>
        </pc:spChg>
        <pc:spChg chg="add del">
          <ac:chgData name="Mohammad Tanvir" userId="0f739e5d-7acd-48fe-a2cb-0d95b83ac977" providerId="ADAL" clId="{72434FD7-A8CF-4B7B-9A33-3B570EBD0A96}" dt="2025-02-11T18:08:07.115" v="55" actId="26606"/>
          <ac:spMkLst>
            <pc:docMk/>
            <pc:sldMk cId="3368677288" sldId="256"/>
            <ac:spMk id="5" creationId="{32D45EE4-C4F0-4F72-B1C6-39F596D138A9}"/>
          </ac:spMkLst>
        </pc:spChg>
        <pc:spChg chg="add del">
          <ac:chgData name="Mohammad Tanvir" userId="0f739e5d-7acd-48fe-a2cb-0d95b83ac977" providerId="ADAL" clId="{72434FD7-A8CF-4B7B-9A33-3B570EBD0A96}" dt="2025-02-11T18:08:07.115" v="55" actId="26606"/>
          <ac:spMkLst>
            <pc:docMk/>
            <pc:sldMk cId="3368677288" sldId="256"/>
            <ac:spMk id="6" creationId="{8C459BAD-4279-4A9D-B0C5-662C5F5ED21F}"/>
          </ac:spMkLst>
        </pc:spChg>
        <pc:spChg chg="add del">
          <ac:chgData name="Mohammad Tanvir" userId="0f739e5d-7acd-48fe-a2cb-0d95b83ac977" providerId="ADAL" clId="{72434FD7-A8CF-4B7B-9A33-3B570EBD0A96}" dt="2025-02-11T18:08:07.115" v="55" actId="26606"/>
          <ac:spMkLst>
            <pc:docMk/>
            <pc:sldMk cId="3368677288" sldId="256"/>
            <ac:spMk id="7" creationId="{0953BC39-9D68-40BE-BF3C-5C4EB782AF94}"/>
          </ac:spMkLst>
        </pc:spChg>
        <pc:spChg chg="del">
          <ac:chgData name="Mohammad Tanvir" userId="0f739e5d-7acd-48fe-a2cb-0d95b83ac977" providerId="ADAL" clId="{72434FD7-A8CF-4B7B-9A33-3B570EBD0A96}" dt="2025-02-11T18:07:00.919" v="44"/>
          <ac:spMkLst>
            <pc:docMk/>
            <pc:sldMk cId="3368677288" sldId="256"/>
            <ac:spMk id="8" creationId="{4E1BEB12-92AF-4445-98AD-4C7756E7C93B}"/>
          </ac:spMkLst>
        </pc:spChg>
        <pc:spChg chg="add">
          <ac:chgData name="Mohammad Tanvir" userId="0f739e5d-7acd-48fe-a2cb-0d95b83ac977" providerId="ADAL" clId="{72434FD7-A8CF-4B7B-9A33-3B570EBD0A96}" dt="2025-02-11T18:08:07.115" v="55" actId="26606"/>
          <ac:spMkLst>
            <pc:docMk/>
            <pc:sldMk cId="3368677288" sldId="256"/>
            <ac:spMk id="9" creationId="{4E1BEB12-92AF-4445-98AD-4C7756E7C93B}"/>
          </ac:spMkLst>
        </pc:spChg>
        <pc:spChg chg="del">
          <ac:chgData name="Mohammad Tanvir" userId="0f739e5d-7acd-48fe-a2cb-0d95b83ac977" providerId="ADAL" clId="{72434FD7-A8CF-4B7B-9A33-3B570EBD0A96}" dt="2025-02-11T18:07:00.919" v="44"/>
          <ac:spMkLst>
            <pc:docMk/>
            <pc:sldMk cId="3368677288" sldId="256"/>
            <ac:spMk id="10" creationId="{D0522C2C-7B5C-48A7-A969-03941E5D2E76}"/>
          </ac:spMkLst>
        </pc:spChg>
        <pc:spChg chg="add">
          <ac:chgData name="Mohammad Tanvir" userId="0f739e5d-7acd-48fe-a2cb-0d95b83ac977" providerId="ADAL" clId="{72434FD7-A8CF-4B7B-9A33-3B570EBD0A96}" dt="2025-02-11T18:08:07.115" v="55" actId="26606"/>
          <ac:spMkLst>
            <pc:docMk/>
            <pc:sldMk cId="3368677288" sldId="256"/>
            <ac:spMk id="11" creationId="{D0522C2C-7B5C-48A7-A969-03941E5D2E76}"/>
          </ac:spMkLst>
        </pc:spChg>
        <pc:spChg chg="del">
          <ac:chgData name="Mohammad Tanvir" userId="0f739e5d-7acd-48fe-a2cb-0d95b83ac977" providerId="ADAL" clId="{72434FD7-A8CF-4B7B-9A33-3B570EBD0A96}" dt="2025-02-11T18:07:00.919" v="44"/>
          <ac:spMkLst>
            <pc:docMk/>
            <pc:sldMk cId="3368677288" sldId="256"/>
            <ac:spMk id="12" creationId="{9C682A1A-5B2D-4111-BBD6-620165633E5B}"/>
          </ac:spMkLst>
        </pc:spChg>
        <pc:spChg chg="add">
          <ac:chgData name="Mohammad Tanvir" userId="0f739e5d-7acd-48fe-a2cb-0d95b83ac977" providerId="ADAL" clId="{72434FD7-A8CF-4B7B-9A33-3B570EBD0A96}" dt="2025-02-11T18:08:07.115" v="55" actId="26606"/>
          <ac:spMkLst>
            <pc:docMk/>
            <pc:sldMk cId="3368677288" sldId="256"/>
            <ac:spMk id="13" creationId="{9C682A1A-5B2D-4111-BBD6-620165633E5B}"/>
          </ac:spMkLst>
        </pc:spChg>
        <pc:spChg chg="del">
          <ac:chgData name="Mohammad Tanvir" userId="0f739e5d-7acd-48fe-a2cb-0d95b83ac977" providerId="ADAL" clId="{72434FD7-A8CF-4B7B-9A33-3B570EBD0A96}" dt="2025-02-11T18:07:00.919" v="44"/>
          <ac:spMkLst>
            <pc:docMk/>
            <pc:sldMk cId="3368677288" sldId="256"/>
            <ac:spMk id="14" creationId="{D6EE29F2-D77F-4BD0-A20B-334D316A1C9D}"/>
          </ac:spMkLst>
        </pc:spChg>
        <pc:spChg chg="del">
          <ac:chgData name="Mohammad Tanvir" userId="0f739e5d-7acd-48fe-a2cb-0d95b83ac977" providerId="ADAL" clId="{72434FD7-A8CF-4B7B-9A33-3B570EBD0A96}" dt="2025-02-11T18:07:00.919" v="44"/>
          <ac:spMkLst>
            <pc:docMk/>
            <pc:sldMk cId="3368677288" sldId="256"/>
            <ac:spMk id="16" creationId="{22D09ED2-868F-42C6-866E-F92E0CEF314F}"/>
          </ac:spMkLst>
        </pc:spChg>
        <pc:spChg chg="add">
          <ac:chgData name="Mohammad Tanvir" userId="0f739e5d-7acd-48fe-a2cb-0d95b83ac977" providerId="ADAL" clId="{72434FD7-A8CF-4B7B-9A33-3B570EBD0A96}" dt="2025-02-11T18:08:07.115" v="55" actId="26606"/>
          <ac:spMkLst>
            <pc:docMk/>
            <pc:sldMk cId="3368677288" sldId="256"/>
            <ac:spMk id="18" creationId="{D6EE29F2-D77F-4BD0-A20B-334D316A1C9D}"/>
          </ac:spMkLst>
        </pc:spChg>
        <pc:spChg chg="add">
          <ac:chgData name="Mohammad Tanvir" userId="0f739e5d-7acd-48fe-a2cb-0d95b83ac977" providerId="ADAL" clId="{72434FD7-A8CF-4B7B-9A33-3B570EBD0A96}" dt="2025-02-11T18:08:07.115" v="55" actId="26606"/>
          <ac:spMkLst>
            <pc:docMk/>
            <pc:sldMk cId="3368677288" sldId="256"/>
            <ac:spMk id="20" creationId="{22D09ED2-868F-42C6-866E-F92E0CEF314F}"/>
          </ac:spMkLst>
        </pc:spChg>
      </pc:sldChg>
      <pc:sldChg chg="del">
        <pc:chgData name="Mohammad Tanvir" userId="0f739e5d-7acd-48fe-a2cb-0d95b83ac977" providerId="ADAL" clId="{72434FD7-A8CF-4B7B-9A33-3B570EBD0A96}" dt="2025-02-11T18:10:41.831" v="57" actId="47"/>
        <pc:sldMkLst>
          <pc:docMk/>
          <pc:sldMk cId="1538243184" sldId="257"/>
        </pc:sldMkLst>
      </pc:sldChg>
      <pc:sldChg chg="del">
        <pc:chgData name="Mohammad Tanvir" userId="0f739e5d-7acd-48fe-a2cb-0d95b83ac977" providerId="ADAL" clId="{72434FD7-A8CF-4B7B-9A33-3B570EBD0A96}" dt="2025-02-11T18:10:41.831" v="57" actId="47"/>
        <pc:sldMkLst>
          <pc:docMk/>
          <pc:sldMk cId="2462461834" sldId="258"/>
        </pc:sldMkLst>
      </pc:sldChg>
      <pc:sldChg chg="del">
        <pc:chgData name="Mohammad Tanvir" userId="0f739e5d-7acd-48fe-a2cb-0d95b83ac977" providerId="ADAL" clId="{72434FD7-A8CF-4B7B-9A33-3B570EBD0A96}" dt="2025-02-11T18:10:41.831" v="57" actId="47"/>
        <pc:sldMkLst>
          <pc:docMk/>
          <pc:sldMk cId="1025451500" sldId="259"/>
        </pc:sldMkLst>
      </pc:sldChg>
      <pc:sldChg chg="del">
        <pc:chgData name="Mohammad Tanvir" userId="0f739e5d-7acd-48fe-a2cb-0d95b83ac977" providerId="ADAL" clId="{72434FD7-A8CF-4B7B-9A33-3B570EBD0A96}" dt="2025-02-11T18:10:41.831" v="57" actId="47"/>
        <pc:sldMkLst>
          <pc:docMk/>
          <pc:sldMk cId="837676177" sldId="260"/>
        </pc:sldMkLst>
      </pc:sldChg>
      <pc:sldChg chg="del">
        <pc:chgData name="Mohammad Tanvir" userId="0f739e5d-7acd-48fe-a2cb-0d95b83ac977" providerId="ADAL" clId="{72434FD7-A8CF-4B7B-9A33-3B570EBD0A96}" dt="2025-02-11T18:10:41.831" v="57" actId="47"/>
        <pc:sldMkLst>
          <pc:docMk/>
          <pc:sldMk cId="2694073008" sldId="261"/>
        </pc:sldMkLst>
      </pc:sldChg>
      <pc:sldChg chg="del">
        <pc:chgData name="Mohammad Tanvir" userId="0f739e5d-7acd-48fe-a2cb-0d95b83ac977" providerId="ADAL" clId="{72434FD7-A8CF-4B7B-9A33-3B570EBD0A96}" dt="2025-02-11T18:10:41.831" v="57" actId="47"/>
        <pc:sldMkLst>
          <pc:docMk/>
          <pc:sldMk cId="2564056831" sldId="262"/>
        </pc:sldMkLst>
      </pc:sldChg>
      <pc:sldChg chg="del">
        <pc:chgData name="Mohammad Tanvir" userId="0f739e5d-7acd-48fe-a2cb-0d95b83ac977" providerId="ADAL" clId="{72434FD7-A8CF-4B7B-9A33-3B570EBD0A96}" dt="2025-02-11T18:10:41.831" v="57" actId="47"/>
        <pc:sldMkLst>
          <pc:docMk/>
          <pc:sldMk cId="2620117124" sldId="263"/>
        </pc:sldMkLst>
      </pc:sldChg>
      <pc:sldChg chg="del">
        <pc:chgData name="Mohammad Tanvir" userId="0f739e5d-7acd-48fe-a2cb-0d95b83ac977" providerId="ADAL" clId="{72434FD7-A8CF-4B7B-9A33-3B570EBD0A96}" dt="2025-02-11T18:10:41.831" v="57" actId="47"/>
        <pc:sldMkLst>
          <pc:docMk/>
          <pc:sldMk cId="3619322607" sldId="264"/>
        </pc:sldMkLst>
      </pc:sldChg>
      <pc:sldChg chg="del">
        <pc:chgData name="Mohammad Tanvir" userId="0f739e5d-7acd-48fe-a2cb-0d95b83ac977" providerId="ADAL" clId="{72434FD7-A8CF-4B7B-9A33-3B570EBD0A96}" dt="2025-02-11T18:10:41.831" v="57" actId="47"/>
        <pc:sldMkLst>
          <pc:docMk/>
          <pc:sldMk cId="710343435" sldId="265"/>
        </pc:sldMkLst>
      </pc:sldChg>
      <pc:sldChg chg="del">
        <pc:chgData name="Mohammad Tanvir" userId="0f739e5d-7acd-48fe-a2cb-0d95b83ac977" providerId="ADAL" clId="{72434FD7-A8CF-4B7B-9A33-3B570EBD0A96}" dt="2025-02-11T18:10:41.831" v="57" actId="47"/>
        <pc:sldMkLst>
          <pc:docMk/>
          <pc:sldMk cId="737244437" sldId="266"/>
        </pc:sldMkLst>
      </pc:sldChg>
      <pc:sldChg chg="del">
        <pc:chgData name="Mohammad Tanvir" userId="0f739e5d-7acd-48fe-a2cb-0d95b83ac977" providerId="ADAL" clId="{72434FD7-A8CF-4B7B-9A33-3B570EBD0A96}" dt="2025-02-11T18:10:41.831" v="57" actId="47"/>
        <pc:sldMkLst>
          <pc:docMk/>
          <pc:sldMk cId="363226988" sldId="267"/>
        </pc:sldMkLst>
      </pc:sldChg>
      <pc:sldChg chg="del">
        <pc:chgData name="Mohammad Tanvir" userId="0f739e5d-7acd-48fe-a2cb-0d95b83ac977" providerId="ADAL" clId="{72434FD7-A8CF-4B7B-9A33-3B570EBD0A96}" dt="2025-02-11T18:10:41.831" v="57" actId="47"/>
        <pc:sldMkLst>
          <pc:docMk/>
          <pc:sldMk cId="635376465" sldId="268"/>
        </pc:sldMkLst>
      </pc:sldChg>
      <pc:sldChg chg="del">
        <pc:chgData name="Mohammad Tanvir" userId="0f739e5d-7acd-48fe-a2cb-0d95b83ac977" providerId="ADAL" clId="{72434FD7-A8CF-4B7B-9A33-3B570EBD0A96}" dt="2025-02-11T18:10:41.831" v="57" actId="47"/>
        <pc:sldMkLst>
          <pc:docMk/>
          <pc:sldMk cId="2906950731" sldId="269"/>
        </pc:sldMkLst>
      </pc:sldChg>
      <pc:sldChg chg="del">
        <pc:chgData name="Mohammad Tanvir" userId="0f739e5d-7acd-48fe-a2cb-0d95b83ac977" providerId="ADAL" clId="{72434FD7-A8CF-4B7B-9A33-3B570EBD0A96}" dt="2025-02-11T18:10:41.831" v="57" actId="47"/>
        <pc:sldMkLst>
          <pc:docMk/>
          <pc:sldMk cId="545130623" sldId="270"/>
        </pc:sldMkLst>
      </pc:sldChg>
      <pc:sldChg chg="del">
        <pc:chgData name="Mohammad Tanvir" userId="0f739e5d-7acd-48fe-a2cb-0d95b83ac977" providerId="ADAL" clId="{72434FD7-A8CF-4B7B-9A33-3B570EBD0A96}" dt="2025-02-11T18:10:41.831" v="57" actId="47"/>
        <pc:sldMkLst>
          <pc:docMk/>
          <pc:sldMk cId="2280056381" sldId="271"/>
        </pc:sldMkLst>
      </pc:sldChg>
      <pc:sldChg chg="del">
        <pc:chgData name="Mohammad Tanvir" userId="0f739e5d-7acd-48fe-a2cb-0d95b83ac977" providerId="ADAL" clId="{72434FD7-A8CF-4B7B-9A33-3B570EBD0A96}" dt="2025-02-11T18:10:41.831" v="57" actId="47"/>
        <pc:sldMkLst>
          <pc:docMk/>
          <pc:sldMk cId="300773841" sldId="273"/>
        </pc:sldMkLst>
      </pc:sldChg>
      <pc:sldChg chg="del">
        <pc:chgData name="Mohammad Tanvir" userId="0f739e5d-7acd-48fe-a2cb-0d95b83ac977" providerId="ADAL" clId="{72434FD7-A8CF-4B7B-9A33-3B570EBD0A96}" dt="2025-02-11T18:10:41.831" v="57" actId="47"/>
        <pc:sldMkLst>
          <pc:docMk/>
          <pc:sldMk cId="4106296297" sldId="274"/>
        </pc:sldMkLst>
      </pc:sldChg>
      <pc:sldChg chg="del">
        <pc:chgData name="Mohammad Tanvir" userId="0f739e5d-7acd-48fe-a2cb-0d95b83ac977" providerId="ADAL" clId="{72434FD7-A8CF-4B7B-9A33-3B570EBD0A96}" dt="2025-02-11T18:10:41.831" v="57" actId="47"/>
        <pc:sldMkLst>
          <pc:docMk/>
          <pc:sldMk cId="2643876943" sldId="275"/>
        </pc:sldMkLst>
      </pc:sldChg>
      <pc:sldChg chg="del">
        <pc:chgData name="Mohammad Tanvir" userId="0f739e5d-7acd-48fe-a2cb-0d95b83ac977" providerId="ADAL" clId="{72434FD7-A8CF-4B7B-9A33-3B570EBD0A96}" dt="2025-02-11T18:10:41.831" v="57" actId="47"/>
        <pc:sldMkLst>
          <pc:docMk/>
          <pc:sldMk cId="2912188744" sldId="276"/>
        </pc:sldMkLst>
      </pc:sldChg>
      <pc:sldChg chg="del">
        <pc:chgData name="Mohammad Tanvir" userId="0f739e5d-7acd-48fe-a2cb-0d95b83ac977" providerId="ADAL" clId="{72434FD7-A8CF-4B7B-9A33-3B570EBD0A96}" dt="2025-02-11T18:10:41.831" v="57" actId="47"/>
        <pc:sldMkLst>
          <pc:docMk/>
          <pc:sldMk cId="3249033641" sldId="277"/>
        </pc:sldMkLst>
      </pc:sldChg>
      <pc:sldChg chg="del">
        <pc:chgData name="Mohammad Tanvir" userId="0f739e5d-7acd-48fe-a2cb-0d95b83ac977" providerId="ADAL" clId="{72434FD7-A8CF-4B7B-9A33-3B570EBD0A96}" dt="2025-02-11T18:10:41.831" v="57" actId="47"/>
        <pc:sldMkLst>
          <pc:docMk/>
          <pc:sldMk cId="3900148755" sldId="278"/>
        </pc:sldMkLst>
      </pc:sldChg>
      <pc:sldChg chg="del">
        <pc:chgData name="Mohammad Tanvir" userId="0f739e5d-7acd-48fe-a2cb-0d95b83ac977" providerId="ADAL" clId="{72434FD7-A8CF-4B7B-9A33-3B570EBD0A96}" dt="2025-02-11T18:10:41.831" v="57" actId="47"/>
        <pc:sldMkLst>
          <pc:docMk/>
          <pc:sldMk cId="2184434547" sldId="279"/>
        </pc:sldMkLst>
      </pc:sldChg>
      <pc:sldChg chg="del">
        <pc:chgData name="Mohammad Tanvir" userId="0f739e5d-7acd-48fe-a2cb-0d95b83ac977" providerId="ADAL" clId="{72434FD7-A8CF-4B7B-9A33-3B570EBD0A96}" dt="2025-02-11T18:10:41.831" v="57" actId="47"/>
        <pc:sldMkLst>
          <pc:docMk/>
          <pc:sldMk cId="3389394578" sldId="280"/>
        </pc:sldMkLst>
      </pc:sldChg>
      <pc:sldChg chg="del">
        <pc:chgData name="Mohammad Tanvir" userId="0f739e5d-7acd-48fe-a2cb-0d95b83ac977" providerId="ADAL" clId="{72434FD7-A8CF-4B7B-9A33-3B570EBD0A96}" dt="2025-02-11T18:10:41.831" v="57" actId="47"/>
        <pc:sldMkLst>
          <pc:docMk/>
          <pc:sldMk cId="3296545446" sldId="281"/>
        </pc:sldMkLst>
      </pc:sldChg>
      <pc:sldChg chg="del">
        <pc:chgData name="Mohammad Tanvir" userId="0f739e5d-7acd-48fe-a2cb-0d95b83ac977" providerId="ADAL" clId="{72434FD7-A8CF-4B7B-9A33-3B570EBD0A96}" dt="2025-02-11T18:10:41.831" v="57" actId="47"/>
        <pc:sldMkLst>
          <pc:docMk/>
          <pc:sldMk cId="2984034533" sldId="284"/>
        </pc:sldMkLst>
      </pc:sldChg>
      <pc:sldChg chg="del">
        <pc:chgData name="Mohammad Tanvir" userId="0f739e5d-7acd-48fe-a2cb-0d95b83ac977" providerId="ADAL" clId="{72434FD7-A8CF-4B7B-9A33-3B570EBD0A96}" dt="2025-02-11T18:10:41.831" v="57" actId="47"/>
        <pc:sldMkLst>
          <pc:docMk/>
          <pc:sldMk cId="3274301988" sldId="285"/>
        </pc:sldMkLst>
      </pc:sldChg>
      <pc:sldChg chg="del">
        <pc:chgData name="Mohammad Tanvir" userId="0f739e5d-7acd-48fe-a2cb-0d95b83ac977" providerId="ADAL" clId="{72434FD7-A8CF-4B7B-9A33-3B570EBD0A96}" dt="2025-02-11T18:10:41.831" v="57" actId="47"/>
        <pc:sldMkLst>
          <pc:docMk/>
          <pc:sldMk cId="1616805455" sldId="286"/>
        </pc:sldMkLst>
      </pc:sldChg>
      <pc:sldChg chg="del">
        <pc:chgData name="Mohammad Tanvir" userId="0f739e5d-7acd-48fe-a2cb-0d95b83ac977" providerId="ADAL" clId="{72434FD7-A8CF-4B7B-9A33-3B570EBD0A96}" dt="2025-02-11T18:10:41.831" v="57" actId="47"/>
        <pc:sldMkLst>
          <pc:docMk/>
          <pc:sldMk cId="2019001167" sldId="288"/>
        </pc:sldMkLst>
      </pc:sldChg>
      <pc:sldChg chg="del">
        <pc:chgData name="Mohammad Tanvir" userId="0f739e5d-7acd-48fe-a2cb-0d95b83ac977" providerId="ADAL" clId="{72434FD7-A8CF-4B7B-9A33-3B570EBD0A96}" dt="2025-02-11T18:10:41.831" v="57" actId="47"/>
        <pc:sldMkLst>
          <pc:docMk/>
          <pc:sldMk cId="2774834067" sldId="289"/>
        </pc:sldMkLst>
      </pc:sldChg>
      <pc:sldChg chg="del">
        <pc:chgData name="Mohammad Tanvir" userId="0f739e5d-7acd-48fe-a2cb-0d95b83ac977" providerId="ADAL" clId="{72434FD7-A8CF-4B7B-9A33-3B570EBD0A96}" dt="2025-02-11T18:10:41.831" v="57" actId="47"/>
        <pc:sldMkLst>
          <pc:docMk/>
          <pc:sldMk cId="1399316688" sldId="290"/>
        </pc:sldMkLst>
      </pc:sldChg>
      <pc:sldChg chg="del">
        <pc:chgData name="Mohammad Tanvir" userId="0f739e5d-7acd-48fe-a2cb-0d95b83ac977" providerId="ADAL" clId="{72434FD7-A8CF-4B7B-9A33-3B570EBD0A96}" dt="2025-02-11T18:10:41.831" v="57" actId="47"/>
        <pc:sldMkLst>
          <pc:docMk/>
          <pc:sldMk cId="1889514680" sldId="291"/>
        </pc:sldMkLst>
      </pc:sldChg>
      <pc:sldChg chg="del">
        <pc:chgData name="Mohammad Tanvir" userId="0f739e5d-7acd-48fe-a2cb-0d95b83ac977" providerId="ADAL" clId="{72434FD7-A8CF-4B7B-9A33-3B570EBD0A96}" dt="2025-02-11T18:10:41.831" v="57" actId="47"/>
        <pc:sldMkLst>
          <pc:docMk/>
          <pc:sldMk cId="2753493573" sldId="292"/>
        </pc:sldMkLst>
      </pc:sldChg>
      <pc:sldChg chg="del">
        <pc:chgData name="Mohammad Tanvir" userId="0f739e5d-7acd-48fe-a2cb-0d95b83ac977" providerId="ADAL" clId="{72434FD7-A8CF-4B7B-9A33-3B570EBD0A96}" dt="2025-02-11T18:10:41.831" v="57" actId="47"/>
        <pc:sldMkLst>
          <pc:docMk/>
          <pc:sldMk cId="2382253511" sldId="293"/>
        </pc:sldMkLst>
      </pc:sldChg>
      <pc:sldChg chg="del">
        <pc:chgData name="Mohammad Tanvir" userId="0f739e5d-7acd-48fe-a2cb-0d95b83ac977" providerId="ADAL" clId="{72434FD7-A8CF-4B7B-9A33-3B570EBD0A96}" dt="2025-02-11T18:10:41.831" v="57" actId="47"/>
        <pc:sldMkLst>
          <pc:docMk/>
          <pc:sldMk cId="2755694410" sldId="294"/>
        </pc:sldMkLst>
      </pc:sldChg>
      <pc:sldChg chg="del">
        <pc:chgData name="Mohammad Tanvir" userId="0f739e5d-7acd-48fe-a2cb-0d95b83ac977" providerId="ADAL" clId="{72434FD7-A8CF-4B7B-9A33-3B570EBD0A96}" dt="2025-02-11T18:10:41.831" v="57" actId="47"/>
        <pc:sldMkLst>
          <pc:docMk/>
          <pc:sldMk cId="626894889" sldId="295"/>
        </pc:sldMkLst>
      </pc:sldChg>
      <pc:sldChg chg="del">
        <pc:chgData name="Mohammad Tanvir" userId="0f739e5d-7acd-48fe-a2cb-0d95b83ac977" providerId="ADAL" clId="{72434FD7-A8CF-4B7B-9A33-3B570EBD0A96}" dt="2025-02-11T18:10:41.831" v="57" actId="47"/>
        <pc:sldMkLst>
          <pc:docMk/>
          <pc:sldMk cId="3843951076" sldId="296"/>
        </pc:sldMkLst>
      </pc:sldChg>
      <pc:sldChg chg="del">
        <pc:chgData name="Mohammad Tanvir" userId="0f739e5d-7acd-48fe-a2cb-0d95b83ac977" providerId="ADAL" clId="{72434FD7-A8CF-4B7B-9A33-3B570EBD0A96}" dt="2025-02-11T18:10:41.831" v="57" actId="47"/>
        <pc:sldMkLst>
          <pc:docMk/>
          <pc:sldMk cId="3679449262" sldId="297"/>
        </pc:sldMkLst>
      </pc:sldChg>
      <pc:sldChg chg="del">
        <pc:chgData name="Mohammad Tanvir" userId="0f739e5d-7acd-48fe-a2cb-0d95b83ac977" providerId="ADAL" clId="{72434FD7-A8CF-4B7B-9A33-3B570EBD0A96}" dt="2025-02-11T18:10:41.831" v="57" actId="47"/>
        <pc:sldMkLst>
          <pc:docMk/>
          <pc:sldMk cId="3453892758" sldId="300"/>
        </pc:sldMkLst>
      </pc:sldChg>
      <pc:sldChg chg="delSp add del setBg delDesignElem">
        <pc:chgData name="Mohammad Tanvir" userId="0f739e5d-7acd-48fe-a2cb-0d95b83ac977" providerId="ADAL" clId="{72434FD7-A8CF-4B7B-9A33-3B570EBD0A96}" dt="2025-02-11T18:10:41.831" v="57" actId="47"/>
        <pc:sldMkLst>
          <pc:docMk/>
          <pc:sldMk cId="1749095759" sldId="301"/>
        </pc:sldMkLst>
        <pc:spChg chg="del">
          <ac:chgData name="Mohammad Tanvir" userId="0f739e5d-7acd-48fe-a2cb-0d95b83ac977" providerId="ADAL" clId="{72434FD7-A8CF-4B7B-9A33-3B570EBD0A96}" dt="2025-02-11T18:05:44.108" v="12"/>
          <ac:spMkLst>
            <pc:docMk/>
            <pc:sldMk cId="1749095759" sldId="301"/>
            <ac:spMk id="8" creationId="{4E1BEB12-92AF-4445-98AD-4C7756E7C93B}"/>
          </ac:spMkLst>
        </pc:spChg>
        <pc:spChg chg="del">
          <ac:chgData name="Mohammad Tanvir" userId="0f739e5d-7acd-48fe-a2cb-0d95b83ac977" providerId="ADAL" clId="{72434FD7-A8CF-4B7B-9A33-3B570EBD0A96}" dt="2025-02-11T18:05:44.108" v="12"/>
          <ac:spMkLst>
            <pc:docMk/>
            <pc:sldMk cId="1749095759" sldId="301"/>
            <ac:spMk id="10" creationId="{D0522C2C-7B5C-48A7-A969-03941E5D2E76}"/>
          </ac:spMkLst>
        </pc:spChg>
        <pc:spChg chg="del">
          <ac:chgData name="Mohammad Tanvir" userId="0f739e5d-7acd-48fe-a2cb-0d95b83ac977" providerId="ADAL" clId="{72434FD7-A8CF-4B7B-9A33-3B570EBD0A96}" dt="2025-02-11T18:05:44.108" v="12"/>
          <ac:spMkLst>
            <pc:docMk/>
            <pc:sldMk cId="1749095759" sldId="301"/>
            <ac:spMk id="12" creationId="{9C682A1A-5B2D-4111-BBD6-620165633E5B}"/>
          </ac:spMkLst>
        </pc:spChg>
        <pc:spChg chg="del">
          <ac:chgData name="Mohammad Tanvir" userId="0f739e5d-7acd-48fe-a2cb-0d95b83ac977" providerId="ADAL" clId="{72434FD7-A8CF-4B7B-9A33-3B570EBD0A96}" dt="2025-02-11T18:05:44.108" v="12"/>
          <ac:spMkLst>
            <pc:docMk/>
            <pc:sldMk cId="1749095759" sldId="301"/>
            <ac:spMk id="14" creationId="{D6EE29F2-D77F-4BD0-A20B-334D316A1C9D}"/>
          </ac:spMkLst>
        </pc:spChg>
        <pc:spChg chg="del">
          <ac:chgData name="Mohammad Tanvir" userId="0f739e5d-7acd-48fe-a2cb-0d95b83ac977" providerId="ADAL" clId="{72434FD7-A8CF-4B7B-9A33-3B570EBD0A96}" dt="2025-02-11T18:05:44.108" v="12"/>
          <ac:spMkLst>
            <pc:docMk/>
            <pc:sldMk cId="1749095759" sldId="301"/>
            <ac:spMk id="16" creationId="{22D09ED2-868F-42C6-866E-F92E0CEF314F}"/>
          </ac:spMkLst>
        </pc:spChg>
      </pc:sldChg>
      <pc:sldChg chg="delSp add del setBg delDesignElem">
        <pc:chgData name="Mohammad Tanvir" userId="0f739e5d-7acd-48fe-a2cb-0d95b83ac977" providerId="ADAL" clId="{72434FD7-A8CF-4B7B-9A33-3B570EBD0A96}" dt="2025-02-11T18:10:41.831" v="57" actId="47"/>
        <pc:sldMkLst>
          <pc:docMk/>
          <pc:sldMk cId="3448266775" sldId="302"/>
        </pc:sldMkLst>
        <pc:spChg chg="del">
          <ac:chgData name="Mohammad Tanvir" userId="0f739e5d-7acd-48fe-a2cb-0d95b83ac977" providerId="ADAL" clId="{72434FD7-A8CF-4B7B-9A33-3B570EBD0A96}" dt="2025-02-11T18:05:44.108" v="12"/>
          <ac:spMkLst>
            <pc:docMk/>
            <pc:sldMk cId="3448266775" sldId="302"/>
            <ac:spMk id="8" creationId="{907EF6B7-1338-4443-8C46-6A318D952DFD}"/>
          </ac:spMkLst>
        </pc:spChg>
        <pc:spChg chg="del">
          <ac:chgData name="Mohammad Tanvir" userId="0f739e5d-7acd-48fe-a2cb-0d95b83ac977" providerId="ADAL" clId="{72434FD7-A8CF-4B7B-9A33-3B570EBD0A96}" dt="2025-02-11T18:05:44.108" v="12"/>
          <ac:spMkLst>
            <pc:docMk/>
            <pc:sldMk cId="3448266775" sldId="302"/>
            <ac:spMk id="10" creationId="{DAAE4CDD-124C-4DCF-9584-B6033B545DD5}"/>
          </ac:spMkLst>
        </pc:spChg>
        <pc:spChg chg="del">
          <ac:chgData name="Mohammad Tanvir" userId="0f739e5d-7acd-48fe-a2cb-0d95b83ac977" providerId="ADAL" clId="{72434FD7-A8CF-4B7B-9A33-3B570EBD0A96}" dt="2025-02-11T18:05:44.108" v="12"/>
          <ac:spMkLst>
            <pc:docMk/>
            <pc:sldMk cId="3448266775" sldId="302"/>
            <ac:spMk id="12" creationId="{081E4A58-353D-44AE-B2FC-2A74E2E400F7}"/>
          </ac:spMkLst>
        </pc:spChg>
      </pc:sldChg>
      <pc:sldChg chg="delSp add del setBg delDesignElem">
        <pc:chgData name="Mohammad Tanvir" userId="0f739e5d-7acd-48fe-a2cb-0d95b83ac977" providerId="ADAL" clId="{72434FD7-A8CF-4B7B-9A33-3B570EBD0A96}" dt="2025-02-11T18:10:41.831" v="57" actId="47"/>
        <pc:sldMkLst>
          <pc:docMk/>
          <pc:sldMk cId="3056781014" sldId="303"/>
        </pc:sldMkLst>
        <pc:spChg chg="del">
          <ac:chgData name="Mohammad Tanvir" userId="0f739e5d-7acd-48fe-a2cb-0d95b83ac977" providerId="ADAL" clId="{72434FD7-A8CF-4B7B-9A33-3B570EBD0A96}" dt="2025-02-11T18:05:44.108" v="12"/>
          <ac:spMkLst>
            <pc:docMk/>
            <pc:sldMk cId="3056781014" sldId="303"/>
            <ac:spMk id="8" creationId="{907EF6B7-1338-4443-8C46-6A318D952DFD}"/>
          </ac:spMkLst>
        </pc:spChg>
        <pc:spChg chg="del">
          <ac:chgData name="Mohammad Tanvir" userId="0f739e5d-7acd-48fe-a2cb-0d95b83ac977" providerId="ADAL" clId="{72434FD7-A8CF-4B7B-9A33-3B570EBD0A96}" dt="2025-02-11T18:05:44.108" v="12"/>
          <ac:spMkLst>
            <pc:docMk/>
            <pc:sldMk cId="3056781014" sldId="303"/>
            <ac:spMk id="10" creationId="{DAAE4CDD-124C-4DCF-9584-B6033B545DD5}"/>
          </ac:spMkLst>
        </pc:spChg>
        <pc:spChg chg="del">
          <ac:chgData name="Mohammad Tanvir" userId="0f739e5d-7acd-48fe-a2cb-0d95b83ac977" providerId="ADAL" clId="{72434FD7-A8CF-4B7B-9A33-3B570EBD0A96}" dt="2025-02-11T18:05:44.108" v="12"/>
          <ac:spMkLst>
            <pc:docMk/>
            <pc:sldMk cId="3056781014" sldId="303"/>
            <ac:spMk id="12" creationId="{081E4A58-353D-44AE-B2FC-2A74E2E400F7}"/>
          </ac:spMkLst>
        </pc:spChg>
      </pc:sldChg>
      <pc:sldChg chg="delSp add del setBg delDesignElem">
        <pc:chgData name="Mohammad Tanvir" userId="0f739e5d-7acd-48fe-a2cb-0d95b83ac977" providerId="ADAL" clId="{72434FD7-A8CF-4B7B-9A33-3B570EBD0A96}" dt="2025-02-11T18:10:41.831" v="57" actId="47"/>
        <pc:sldMkLst>
          <pc:docMk/>
          <pc:sldMk cId="1522617239" sldId="304"/>
        </pc:sldMkLst>
        <pc:spChg chg="del">
          <ac:chgData name="Mohammad Tanvir" userId="0f739e5d-7acd-48fe-a2cb-0d95b83ac977" providerId="ADAL" clId="{72434FD7-A8CF-4B7B-9A33-3B570EBD0A96}" dt="2025-02-11T18:05:44.108" v="12"/>
          <ac:spMkLst>
            <pc:docMk/>
            <pc:sldMk cId="1522617239" sldId="304"/>
            <ac:spMk id="8" creationId="{907EF6B7-1338-4443-8C46-6A318D952DFD}"/>
          </ac:spMkLst>
        </pc:spChg>
        <pc:spChg chg="del">
          <ac:chgData name="Mohammad Tanvir" userId="0f739e5d-7acd-48fe-a2cb-0d95b83ac977" providerId="ADAL" clId="{72434FD7-A8CF-4B7B-9A33-3B570EBD0A96}" dt="2025-02-11T18:05:44.108" v="12"/>
          <ac:spMkLst>
            <pc:docMk/>
            <pc:sldMk cId="1522617239" sldId="304"/>
            <ac:spMk id="10" creationId="{DAAE4CDD-124C-4DCF-9584-B6033B545DD5}"/>
          </ac:spMkLst>
        </pc:spChg>
        <pc:spChg chg="del">
          <ac:chgData name="Mohammad Tanvir" userId="0f739e5d-7acd-48fe-a2cb-0d95b83ac977" providerId="ADAL" clId="{72434FD7-A8CF-4B7B-9A33-3B570EBD0A96}" dt="2025-02-11T18:05:44.108" v="12"/>
          <ac:spMkLst>
            <pc:docMk/>
            <pc:sldMk cId="1522617239" sldId="304"/>
            <ac:spMk id="12" creationId="{081E4A58-353D-44AE-B2FC-2A74E2E400F7}"/>
          </ac:spMkLst>
        </pc:spChg>
      </pc:sldChg>
      <pc:sldChg chg="add del">
        <pc:chgData name="Mohammad Tanvir" userId="0f739e5d-7acd-48fe-a2cb-0d95b83ac977" providerId="ADAL" clId="{72434FD7-A8CF-4B7B-9A33-3B570EBD0A96}" dt="2025-02-11T18:10:41.831" v="57" actId="47"/>
        <pc:sldMkLst>
          <pc:docMk/>
          <pc:sldMk cId="284739982" sldId="305"/>
        </pc:sldMkLst>
      </pc:sldChg>
      <pc:sldChg chg="delSp modSp add del mod setBg delDesignElem">
        <pc:chgData name="Mohammad Tanvir" userId="0f739e5d-7acd-48fe-a2cb-0d95b83ac977" providerId="ADAL" clId="{72434FD7-A8CF-4B7B-9A33-3B570EBD0A96}" dt="2025-02-11T18:10:41.831" v="57" actId="47"/>
        <pc:sldMkLst>
          <pc:docMk/>
          <pc:sldMk cId="4195309066" sldId="306"/>
        </pc:sldMkLst>
        <pc:spChg chg="mod">
          <ac:chgData name="Mohammad Tanvir" userId="0f739e5d-7acd-48fe-a2cb-0d95b83ac977" providerId="ADAL" clId="{72434FD7-A8CF-4B7B-9A33-3B570EBD0A96}" dt="2025-02-11T18:05:44.166" v="13" actId="27636"/>
          <ac:spMkLst>
            <pc:docMk/>
            <pc:sldMk cId="4195309066" sldId="306"/>
            <ac:spMk id="2" creationId="{00000000-0000-0000-0000-000000000000}"/>
          </ac:spMkLst>
        </pc:spChg>
        <pc:spChg chg="del">
          <ac:chgData name="Mohammad Tanvir" userId="0f739e5d-7acd-48fe-a2cb-0d95b83ac977" providerId="ADAL" clId="{72434FD7-A8CF-4B7B-9A33-3B570EBD0A96}" dt="2025-02-11T18:05:44.108" v="12"/>
          <ac:spMkLst>
            <pc:docMk/>
            <pc:sldMk cId="4195309066" sldId="306"/>
            <ac:spMk id="7" creationId="{4E1BEB12-92AF-4445-98AD-4C7756E7C93B}"/>
          </ac:spMkLst>
        </pc:spChg>
        <pc:spChg chg="del">
          <ac:chgData name="Mohammad Tanvir" userId="0f739e5d-7acd-48fe-a2cb-0d95b83ac977" providerId="ADAL" clId="{72434FD7-A8CF-4B7B-9A33-3B570EBD0A96}" dt="2025-02-11T18:05:44.108" v="12"/>
          <ac:spMkLst>
            <pc:docMk/>
            <pc:sldMk cId="4195309066" sldId="306"/>
            <ac:spMk id="9" creationId="{D0522C2C-7B5C-48A7-A969-03941E5D2E76}"/>
          </ac:spMkLst>
        </pc:spChg>
        <pc:spChg chg="del">
          <ac:chgData name="Mohammad Tanvir" userId="0f739e5d-7acd-48fe-a2cb-0d95b83ac977" providerId="ADAL" clId="{72434FD7-A8CF-4B7B-9A33-3B570EBD0A96}" dt="2025-02-11T18:05:44.108" v="12"/>
          <ac:spMkLst>
            <pc:docMk/>
            <pc:sldMk cId="4195309066" sldId="306"/>
            <ac:spMk id="11" creationId="{9C682A1A-5B2D-4111-BBD6-620165633E5B}"/>
          </ac:spMkLst>
        </pc:spChg>
        <pc:spChg chg="del">
          <ac:chgData name="Mohammad Tanvir" userId="0f739e5d-7acd-48fe-a2cb-0d95b83ac977" providerId="ADAL" clId="{72434FD7-A8CF-4B7B-9A33-3B570EBD0A96}" dt="2025-02-11T18:05:44.108" v="12"/>
          <ac:spMkLst>
            <pc:docMk/>
            <pc:sldMk cId="4195309066" sldId="306"/>
            <ac:spMk id="13" creationId="{D6EE29F2-D77F-4BD0-A20B-334D316A1C9D}"/>
          </ac:spMkLst>
        </pc:spChg>
        <pc:spChg chg="del">
          <ac:chgData name="Mohammad Tanvir" userId="0f739e5d-7acd-48fe-a2cb-0d95b83ac977" providerId="ADAL" clId="{72434FD7-A8CF-4B7B-9A33-3B570EBD0A96}" dt="2025-02-11T18:05:44.108" v="12"/>
          <ac:spMkLst>
            <pc:docMk/>
            <pc:sldMk cId="4195309066" sldId="306"/>
            <ac:spMk id="15" creationId="{22D09ED2-868F-42C6-866E-F92E0CEF314F}"/>
          </ac:spMkLst>
        </pc:spChg>
      </pc:sldChg>
      <pc:sldChg chg="add del">
        <pc:chgData name="Mohammad Tanvir" userId="0f739e5d-7acd-48fe-a2cb-0d95b83ac977" providerId="ADAL" clId="{72434FD7-A8CF-4B7B-9A33-3B570EBD0A96}" dt="2025-02-11T18:10:41.831" v="57" actId="47"/>
        <pc:sldMkLst>
          <pc:docMk/>
          <pc:sldMk cId="3098318220" sldId="307"/>
        </pc:sldMkLst>
      </pc:sldChg>
      <pc:sldChg chg="add del">
        <pc:chgData name="Mohammad Tanvir" userId="0f739e5d-7acd-48fe-a2cb-0d95b83ac977" providerId="ADAL" clId="{72434FD7-A8CF-4B7B-9A33-3B570EBD0A96}" dt="2025-02-11T18:10:41.831" v="57" actId="47"/>
        <pc:sldMkLst>
          <pc:docMk/>
          <pc:sldMk cId="1554442386" sldId="308"/>
        </pc:sldMkLst>
      </pc:sldChg>
      <pc:sldChg chg="add del">
        <pc:chgData name="Mohammad Tanvir" userId="0f739e5d-7acd-48fe-a2cb-0d95b83ac977" providerId="ADAL" clId="{72434FD7-A8CF-4B7B-9A33-3B570EBD0A96}" dt="2025-02-11T18:10:41.831" v="57" actId="47"/>
        <pc:sldMkLst>
          <pc:docMk/>
          <pc:sldMk cId="1812105608" sldId="309"/>
        </pc:sldMkLst>
      </pc:sldChg>
      <pc:sldChg chg="add del">
        <pc:chgData name="Mohammad Tanvir" userId="0f739e5d-7acd-48fe-a2cb-0d95b83ac977" providerId="ADAL" clId="{72434FD7-A8CF-4B7B-9A33-3B570EBD0A96}" dt="2025-02-11T18:10:41.831" v="57" actId="47"/>
        <pc:sldMkLst>
          <pc:docMk/>
          <pc:sldMk cId="1918165797" sldId="310"/>
        </pc:sldMkLst>
      </pc:sldChg>
      <pc:sldChg chg="delSp modSp add del mod setBg delDesignElem">
        <pc:chgData name="Mohammad Tanvir" userId="0f739e5d-7acd-48fe-a2cb-0d95b83ac977" providerId="ADAL" clId="{72434FD7-A8CF-4B7B-9A33-3B570EBD0A96}" dt="2025-02-11T18:10:41.831" v="57" actId="47"/>
        <pc:sldMkLst>
          <pc:docMk/>
          <pc:sldMk cId="3610243275" sldId="311"/>
        </pc:sldMkLst>
        <pc:spChg chg="mod">
          <ac:chgData name="Mohammad Tanvir" userId="0f739e5d-7acd-48fe-a2cb-0d95b83ac977" providerId="ADAL" clId="{72434FD7-A8CF-4B7B-9A33-3B570EBD0A96}" dt="2025-02-11T18:05:44.166" v="14" actId="27636"/>
          <ac:spMkLst>
            <pc:docMk/>
            <pc:sldMk cId="3610243275" sldId="311"/>
            <ac:spMk id="2" creationId="{00000000-0000-0000-0000-000000000000}"/>
          </ac:spMkLst>
        </pc:spChg>
        <pc:spChg chg="del">
          <ac:chgData name="Mohammad Tanvir" userId="0f739e5d-7acd-48fe-a2cb-0d95b83ac977" providerId="ADAL" clId="{72434FD7-A8CF-4B7B-9A33-3B570EBD0A96}" dt="2025-02-11T18:05:44.108" v="12"/>
          <ac:spMkLst>
            <pc:docMk/>
            <pc:sldMk cId="3610243275" sldId="311"/>
            <ac:spMk id="7" creationId="{4E1BEB12-92AF-4445-98AD-4C7756E7C93B}"/>
          </ac:spMkLst>
        </pc:spChg>
        <pc:spChg chg="del">
          <ac:chgData name="Mohammad Tanvir" userId="0f739e5d-7acd-48fe-a2cb-0d95b83ac977" providerId="ADAL" clId="{72434FD7-A8CF-4B7B-9A33-3B570EBD0A96}" dt="2025-02-11T18:05:44.108" v="12"/>
          <ac:spMkLst>
            <pc:docMk/>
            <pc:sldMk cId="3610243275" sldId="311"/>
            <ac:spMk id="9" creationId="{D0522C2C-7B5C-48A7-A969-03941E5D2E76}"/>
          </ac:spMkLst>
        </pc:spChg>
        <pc:spChg chg="del">
          <ac:chgData name="Mohammad Tanvir" userId="0f739e5d-7acd-48fe-a2cb-0d95b83ac977" providerId="ADAL" clId="{72434FD7-A8CF-4B7B-9A33-3B570EBD0A96}" dt="2025-02-11T18:05:44.108" v="12"/>
          <ac:spMkLst>
            <pc:docMk/>
            <pc:sldMk cId="3610243275" sldId="311"/>
            <ac:spMk id="11" creationId="{9C682A1A-5B2D-4111-BBD6-620165633E5B}"/>
          </ac:spMkLst>
        </pc:spChg>
        <pc:spChg chg="del">
          <ac:chgData name="Mohammad Tanvir" userId="0f739e5d-7acd-48fe-a2cb-0d95b83ac977" providerId="ADAL" clId="{72434FD7-A8CF-4B7B-9A33-3B570EBD0A96}" dt="2025-02-11T18:05:44.108" v="12"/>
          <ac:spMkLst>
            <pc:docMk/>
            <pc:sldMk cId="3610243275" sldId="311"/>
            <ac:spMk id="13" creationId="{D6EE29F2-D77F-4BD0-A20B-334D316A1C9D}"/>
          </ac:spMkLst>
        </pc:spChg>
        <pc:spChg chg="del">
          <ac:chgData name="Mohammad Tanvir" userId="0f739e5d-7acd-48fe-a2cb-0d95b83ac977" providerId="ADAL" clId="{72434FD7-A8CF-4B7B-9A33-3B570EBD0A96}" dt="2025-02-11T18:05:44.108" v="12"/>
          <ac:spMkLst>
            <pc:docMk/>
            <pc:sldMk cId="3610243275" sldId="311"/>
            <ac:spMk id="15" creationId="{22D09ED2-868F-42C6-866E-F92E0CEF314F}"/>
          </ac:spMkLst>
        </pc:spChg>
      </pc:sldChg>
      <pc:sldChg chg="add del">
        <pc:chgData name="Mohammad Tanvir" userId="0f739e5d-7acd-48fe-a2cb-0d95b83ac977" providerId="ADAL" clId="{72434FD7-A8CF-4B7B-9A33-3B570EBD0A96}" dt="2025-02-11T18:10:41.831" v="57" actId="47"/>
        <pc:sldMkLst>
          <pc:docMk/>
          <pc:sldMk cId="1602525253" sldId="312"/>
        </pc:sldMkLst>
      </pc:sldChg>
      <pc:sldChg chg="add del">
        <pc:chgData name="Mohammad Tanvir" userId="0f739e5d-7acd-48fe-a2cb-0d95b83ac977" providerId="ADAL" clId="{72434FD7-A8CF-4B7B-9A33-3B570EBD0A96}" dt="2025-02-11T18:10:41.831" v="57" actId="47"/>
        <pc:sldMkLst>
          <pc:docMk/>
          <pc:sldMk cId="2720867117" sldId="313"/>
        </pc:sldMkLst>
      </pc:sldChg>
      <pc:sldChg chg="add del">
        <pc:chgData name="Mohammad Tanvir" userId="0f739e5d-7acd-48fe-a2cb-0d95b83ac977" providerId="ADAL" clId="{72434FD7-A8CF-4B7B-9A33-3B570EBD0A96}" dt="2025-02-11T18:10:41.831" v="57" actId="47"/>
        <pc:sldMkLst>
          <pc:docMk/>
          <pc:sldMk cId="1925600977" sldId="314"/>
        </pc:sldMkLst>
      </pc:sldChg>
      <pc:sldChg chg="add del">
        <pc:chgData name="Mohammad Tanvir" userId="0f739e5d-7acd-48fe-a2cb-0d95b83ac977" providerId="ADAL" clId="{72434FD7-A8CF-4B7B-9A33-3B570EBD0A96}" dt="2025-02-11T18:10:41.831" v="57" actId="47"/>
        <pc:sldMkLst>
          <pc:docMk/>
          <pc:sldMk cId="2535270042" sldId="315"/>
        </pc:sldMkLst>
      </pc:sldChg>
      <pc:sldChg chg="add del">
        <pc:chgData name="Mohammad Tanvir" userId="0f739e5d-7acd-48fe-a2cb-0d95b83ac977" providerId="ADAL" clId="{72434FD7-A8CF-4B7B-9A33-3B570EBD0A96}" dt="2025-02-11T18:10:41.831" v="57" actId="47"/>
        <pc:sldMkLst>
          <pc:docMk/>
          <pc:sldMk cId="1848137472" sldId="316"/>
        </pc:sldMkLst>
      </pc:sldChg>
      <pc:sldChg chg="add del">
        <pc:chgData name="Mohammad Tanvir" userId="0f739e5d-7acd-48fe-a2cb-0d95b83ac977" providerId="ADAL" clId="{72434FD7-A8CF-4B7B-9A33-3B570EBD0A96}" dt="2025-02-11T18:10:41.831" v="57" actId="47"/>
        <pc:sldMkLst>
          <pc:docMk/>
          <pc:sldMk cId="2951290629" sldId="317"/>
        </pc:sldMkLst>
      </pc:sldChg>
      <pc:sldChg chg="add del">
        <pc:chgData name="Mohammad Tanvir" userId="0f739e5d-7acd-48fe-a2cb-0d95b83ac977" providerId="ADAL" clId="{72434FD7-A8CF-4B7B-9A33-3B570EBD0A96}" dt="2025-02-11T18:10:41.831" v="57" actId="47"/>
        <pc:sldMkLst>
          <pc:docMk/>
          <pc:sldMk cId="3343561587" sldId="318"/>
        </pc:sldMkLst>
      </pc:sldChg>
      <pc:sldChg chg="add del">
        <pc:chgData name="Mohammad Tanvir" userId="0f739e5d-7acd-48fe-a2cb-0d95b83ac977" providerId="ADAL" clId="{72434FD7-A8CF-4B7B-9A33-3B570EBD0A96}" dt="2025-02-11T18:10:41.831" v="57" actId="47"/>
        <pc:sldMkLst>
          <pc:docMk/>
          <pc:sldMk cId="1663718894" sldId="319"/>
        </pc:sldMkLst>
      </pc:sldChg>
      <pc:sldChg chg="add del">
        <pc:chgData name="Mohammad Tanvir" userId="0f739e5d-7acd-48fe-a2cb-0d95b83ac977" providerId="ADAL" clId="{72434FD7-A8CF-4B7B-9A33-3B570EBD0A96}" dt="2025-02-11T18:10:41.831" v="57" actId="47"/>
        <pc:sldMkLst>
          <pc:docMk/>
          <pc:sldMk cId="760197817" sldId="320"/>
        </pc:sldMkLst>
      </pc:sldChg>
      <pc:sldChg chg="add del">
        <pc:chgData name="Mohammad Tanvir" userId="0f739e5d-7acd-48fe-a2cb-0d95b83ac977" providerId="ADAL" clId="{72434FD7-A8CF-4B7B-9A33-3B570EBD0A96}" dt="2025-02-11T18:10:41.831" v="57" actId="47"/>
        <pc:sldMkLst>
          <pc:docMk/>
          <pc:sldMk cId="1942045661" sldId="321"/>
        </pc:sldMkLst>
      </pc:sldChg>
      <pc:sldChg chg="delSp add del setBg delDesignElem">
        <pc:chgData name="Mohammad Tanvir" userId="0f739e5d-7acd-48fe-a2cb-0d95b83ac977" providerId="ADAL" clId="{72434FD7-A8CF-4B7B-9A33-3B570EBD0A96}" dt="2025-02-11T18:10:41.831" v="57" actId="47"/>
        <pc:sldMkLst>
          <pc:docMk/>
          <pc:sldMk cId="2621637918" sldId="322"/>
        </pc:sldMkLst>
        <pc:spChg chg="del">
          <ac:chgData name="Mohammad Tanvir" userId="0f739e5d-7acd-48fe-a2cb-0d95b83ac977" providerId="ADAL" clId="{72434FD7-A8CF-4B7B-9A33-3B570EBD0A96}" dt="2025-02-11T18:05:44.108" v="12"/>
          <ac:spMkLst>
            <pc:docMk/>
            <pc:sldMk cId="2621637918" sldId="322"/>
            <ac:spMk id="9" creationId="{4E1BEB12-92AF-4445-98AD-4C7756E7C93B}"/>
          </ac:spMkLst>
        </pc:spChg>
        <pc:spChg chg="del">
          <ac:chgData name="Mohammad Tanvir" userId="0f739e5d-7acd-48fe-a2cb-0d95b83ac977" providerId="ADAL" clId="{72434FD7-A8CF-4B7B-9A33-3B570EBD0A96}" dt="2025-02-11T18:05:44.108" v="12"/>
          <ac:spMkLst>
            <pc:docMk/>
            <pc:sldMk cId="2621637918" sldId="322"/>
            <ac:spMk id="11" creationId="{D0522C2C-7B5C-48A7-A969-03941E5D2E76}"/>
          </ac:spMkLst>
        </pc:spChg>
        <pc:spChg chg="del">
          <ac:chgData name="Mohammad Tanvir" userId="0f739e5d-7acd-48fe-a2cb-0d95b83ac977" providerId="ADAL" clId="{72434FD7-A8CF-4B7B-9A33-3B570EBD0A96}" dt="2025-02-11T18:05:44.108" v="12"/>
          <ac:spMkLst>
            <pc:docMk/>
            <pc:sldMk cId="2621637918" sldId="322"/>
            <ac:spMk id="13" creationId="{9C682A1A-5B2D-4111-BBD6-620165633E5B}"/>
          </ac:spMkLst>
        </pc:spChg>
        <pc:spChg chg="del">
          <ac:chgData name="Mohammad Tanvir" userId="0f739e5d-7acd-48fe-a2cb-0d95b83ac977" providerId="ADAL" clId="{72434FD7-A8CF-4B7B-9A33-3B570EBD0A96}" dt="2025-02-11T18:05:44.108" v="12"/>
          <ac:spMkLst>
            <pc:docMk/>
            <pc:sldMk cId="2621637918" sldId="322"/>
            <ac:spMk id="15" creationId="{D6EE29F2-D77F-4BD0-A20B-334D316A1C9D}"/>
          </ac:spMkLst>
        </pc:spChg>
        <pc:spChg chg="del">
          <ac:chgData name="Mohammad Tanvir" userId="0f739e5d-7acd-48fe-a2cb-0d95b83ac977" providerId="ADAL" clId="{72434FD7-A8CF-4B7B-9A33-3B570EBD0A96}" dt="2025-02-11T18:05:44.108" v="12"/>
          <ac:spMkLst>
            <pc:docMk/>
            <pc:sldMk cId="2621637918" sldId="322"/>
            <ac:spMk id="17" creationId="{22D09ED2-868F-42C6-866E-F92E0CEF314F}"/>
          </ac:spMkLst>
        </pc:spChg>
      </pc:sldChg>
      <pc:sldChg chg="add del">
        <pc:chgData name="Mohammad Tanvir" userId="0f739e5d-7acd-48fe-a2cb-0d95b83ac977" providerId="ADAL" clId="{72434FD7-A8CF-4B7B-9A33-3B570EBD0A96}" dt="2025-02-11T18:10:41.831" v="57" actId="47"/>
        <pc:sldMkLst>
          <pc:docMk/>
          <pc:sldMk cId="51210889" sldId="323"/>
        </pc:sldMkLst>
      </pc:sldChg>
      <pc:sldChg chg="delSp add del setBg delDesignElem">
        <pc:chgData name="Mohammad Tanvir" userId="0f739e5d-7acd-48fe-a2cb-0d95b83ac977" providerId="ADAL" clId="{72434FD7-A8CF-4B7B-9A33-3B570EBD0A96}" dt="2025-02-11T18:10:41.831" v="57" actId="47"/>
        <pc:sldMkLst>
          <pc:docMk/>
          <pc:sldMk cId="306633163" sldId="324"/>
        </pc:sldMkLst>
        <pc:spChg chg="del">
          <ac:chgData name="Mohammad Tanvir" userId="0f739e5d-7acd-48fe-a2cb-0d95b83ac977" providerId="ADAL" clId="{72434FD7-A8CF-4B7B-9A33-3B570EBD0A96}" dt="2025-02-11T18:05:44.108" v="12"/>
          <ac:spMkLst>
            <pc:docMk/>
            <pc:sldMk cId="306633163" sldId="324"/>
            <ac:spMk id="9" creationId="{4E1BEB12-92AF-4445-98AD-4C7756E7C93B}"/>
          </ac:spMkLst>
        </pc:spChg>
        <pc:spChg chg="del">
          <ac:chgData name="Mohammad Tanvir" userId="0f739e5d-7acd-48fe-a2cb-0d95b83ac977" providerId="ADAL" clId="{72434FD7-A8CF-4B7B-9A33-3B570EBD0A96}" dt="2025-02-11T18:05:44.108" v="12"/>
          <ac:spMkLst>
            <pc:docMk/>
            <pc:sldMk cId="306633163" sldId="324"/>
            <ac:spMk id="11" creationId="{D0522C2C-7B5C-48A7-A969-03941E5D2E76}"/>
          </ac:spMkLst>
        </pc:spChg>
        <pc:spChg chg="del">
          <ac:chgData name="Mohammad Tanvir" userId="0f739e5d-7acd-48fe-a2cb-0d95b83ac977" providerId="ADAL" clId="{72434FD7-A8CF-4B7B-9A33-3B570EBD0A96}" dt="2025-02-11T18:05:44.108" v="12"/>
          <ac:spMkLst>
            <pc:docMk/>
            <pc:sldMk cId="306633163" sldId="324"/>
            <ac:spMk id="13" creationId="{9C682A1A-5B2D-4111-BBD6-620165633E5B}"/>
          </ac:spMkLst>
        </pc:spChg>
        <pc:spChg chg="del">
          <ac:chgData name="Mohammad Tanvir" userId="0f739e5d-7acd-48fe-a2cb-0d95b83ac977" providerId="ADAL" clId="{72434FD7-A8CF-4B7B-9A33-3B570EBD0A96}" dt="2025-02-11T18:05:44.108" v="12"/>
          <ac:spMkLst>
            <pc:docMk/>
            <pc:sldMk cId="306633163" sldId="324"/>
            <ac:spMk id="15" creationId="{D6EE29F2-D77F-4BD0-A20B-334D316A1C9D}"/>
          </ac:spMkLst>
        </pc:spChg>
        <pc:spChg chg="del">
          <ac:chgData name="Mohammad Tanvir" userId="0f739e5d-7acd-48fe-a2cb-0d95b83ac977" providerId="ADAL" clId="{72434FD7-A8CF-4B7B-9A33-3B570EBD0A96}" dt="2025-02-11T18:05:44.108" v="12"/>
          <ac:spMkLst>
            <pc:docMk/>
            <pc:sldMk cId="306633163" sldId="324"/>
            <ac:spMk id="17" creationId="{22D09ED2-868F-42C6-866E-F92E0CEF314F}"/>
          </ac:spMkLst>
        </pc:spChg>
      </pc:sldChg>
      <pc:sldChg chg="add del">
        <pc:chgData name="Mohammad Tanvir" userId="0f739e5d-7acd-48fe-a2cb-0d95b83ac977" providerId="ADAL" clId="{72434FD7-A8CF-4B7B-9A33-3B570EBD0A96}" dt="2025-02-11T18:10:41.831" v="57" actId="47"/>
        <pc:sldMkLst>
          <pc:docMk/>
          <pc:sldMk cId="420486953" sldId="325"/>
        </pc:sldMkLst>
      </pc:sldChg>
      <pc:sldChg chg="add del">
        <pc:chgData name="Mohammad Tanvir" userId="0f739e5d-7acd-48fe-a2cb-0d95b83ac977" providerId="ADAL" clId="{72434FD7-A8CF-4B7B-9A33-3B570EBD0A96}" dt="2025-02-11T18:10:41.831" v="57" actId="47"/>
        <pc:sldMkLst>
          <pc:docMk/>
          <pc:sldMk cId="1827191103" sldId="326"/>
        </pc:sldMkLst>
      </pc:sldChg>
      <pc:sldChg chg="delSp add del setBg delDesignElem">
        <pc:chgData name="Mohammad Tanvir" userId="0f739e5d-7acd-48fe-a2cb-0d95b83ac977" providerId="ADAL" clId="{72434FD7-A8CF-4B7B-9A33-3B570EBD0A96}" dt="2025-02-11T18:10:41.831" v="57" actId="47"/>
        <pc:sldMkLst>
          <pc:docMk/>
          <pc:sldMk cId="97019729" sldId="327"/>
        </pc:sldMkLst>
        <pc:spChg chg="del">
          <ac:chgData name="Mohammad Tanvir" userId="0f739e5d-7acd-48fe-a2cb-0d95b83ac977" providerId="ADAL" clId="{72434FD7-A8CF-4B7B-9A33-3B570EBD0A96}" dt="2025-02-11T18:05:44.108" v="12"/>
          <ac:spMkLst>
            <pc:docMk/>
            <pc:sldMk cId="97019729" sldId="327"/>
            <ac:spMk id="9" creationId="{4E1BEB12-92AF-4445-98AD-4C7756E7C93B}"/>
          </ac:spMkLst>
        </pc:spChg>
        <pc:spChg chg="del">
          <ac:chgData name="Mohammad Tanvir" userId="0f739e5d-7acd-48fe-a2cb-0d95b83ac977" providerId="ADAL" clId="{72434FD7-A8CF-4B7B-9A33-3B570EBD0A96}" dt="2025-02-11T18:05:44.108" v="12"/>
          <ac:spMkLst>
            <pc:docMk/>
            <pc:sldMk cId="97019729" sldId="327"/>
            <ac:spMk id="11" creationId="{D0522C2C-7B5C-48A7-A969-03941E5D2E76}"/>
          </ac:spMkLst>
        </pc:spChg>
        <pc:spChg chg="del">
          <ac:chgData name="Mohammad Tanvir" userId="0f739e5d-7acd-48fe-a2cb-0d95b83ac977" providerId="ADAL" clId="{72434FD7-A8CF-4B7B-9A33-3B570EBD0A96}" dt="2025-02-11T18:05:44.108" v="12"/>
          <ac:spMkLst>
            <pc:docMk/>
            <pc:sldMk cId="97019729" sldId="327"/>
            <ac:spMk id="13" creationId="{9C682A1A-5B2D-4111-BBD6-620165633E5B}"/>
          </ac:spMkLst>
        </pc:spChg>
        <pc:spChg chg="del">
          <ac:chgData name="Mohammad Tanvir" userId="0f739e5d-7acd-48fe-a2cb-0d95b83ac977" providerId="ADAL" clId="{72434FD7-A8CF-4B7B-9A33-3B570EBD0A96}" dt="2025-02-11T18:05:44.108" v="12"/>
          <ac:spMkLst>
            <pc:docMk/>
            <pc:sldMk cId="97019729" sldId="327"/>
            <ac:spMk id="15" creationId="{D6EE29F2-D77F-4BD0-A20B-334D316A1C9D}"/>
          </ac:spMkLst>
        </pc:spChg>
        <pc:spChg chg="del">
          <ac:chgData name="Mohammad Tanvir" userId="0f739e5d-7acd-48fe-a2cb-0d95b83ac977" providerId="ADAL" clId="{72434FD7-A8CF-4B7B-9A33-3B570EBD0A96}" dt="2025-02-11T18:05:44.108" v="12"/>
          <ac:spMkLst>
            <pc:docMk/>
            <pc:sldMk cId="97019729" sldId="327"/>
            <ac:spMk id="17" creationId="{22D09ED2-868F-42C6-866E-F92E0CEF314F}"/>
          </ac:spMkLst>
        </pc:spChg>
      </pc:sldChg>
      <pc:sldChg chg="add del">
        <pc:chgData name="Mohammad Tanvir" userId="0f739e5d-7acd-48fe-a2cb-0d95b83ac977" providerId="ADAL" clId="{72434FD7-A8CF-4B7B-9A33-3B570EBD0A96}" dt="2025-02-11T18:10:41.831" v="57" actId="47"/>
        <pc:sldMkLst>
          <pc:docMk/>
          <pc:sldMk cId="84597172" sldId="328"/>
        </pc:sldMkLst>
      </pc:sldChg>
      <pc:sldChg chg="add del">
        <pc:chgData name="Mohammad Tanvir" userId="0f739e5d-7acd-48fe-a2cb-0d95b83ac977" providerId="ADAL" clId="{72434FD7-A8CF-4B7B-9A33-3B570EBD0A96}" dt="2025-02-11T18:10:41.831" v="57" actId="47"/>
        <pc:sldMkLst>
          <pc:docMk/>
          <pc:sldMk cId="991685110" sldId="329"/>
        </pc:sldMkLst>
      </pc:sldChg>
      <pc:sldChg chg="add del">
        <pc:chgData name="Mohammad Tanvir" userId="0f739e5d-7acd-48fe-a2cb-0d95b83ac977" providerId="ADAL" clId="{72434FD7-A8CF-4B7B-9A33-3B570EBD0A96}" dt="2025-02-11T18:10:41.831" v="57" actId="47"/>
        <pc:sldMkLst>
          <pc:docMk/>
          <pc:sldMk cId="664457347" sldId="330"/>
        </pc:sldMkLst>
      </pc:sldChg>
      <pc:sldChg chg="add del">
        <pc:chgData name="Mohammad Tanvir" userId="0f739e5d-7acd-48fe-a2cb-0d95b83ac977" providerId="ADAL" clId="{72434FD7-A8CF-4B7B-9A33-3B570EBD0A96}" dt="2025-02-11T18:10:41.831" v="57" actId="47"/>
        <pc:sldMkLst>
          <pc:docMk/>
          <pc:sldMk cId="1062889524" sldId="331"/>
        </pc:sldMkLst>
      </pc:sldChg>
      <pc:sldChg chg="add del">
        <pc:chgData name="Mohammad Tanvir" userId="0f739e5d-7acd-48fe-a2cb-0d95b83ac977" providerId="ADAL" clId="{72434FD7-A8CF-4B7B-9A33-3B570EBD0A96}" dt="2025-02-11T18:10:41.831" v="57" actId="47"/>
        <pc:sldMkLst>
          <pc:docMk/>
          <pc:sldMk cId="3631146788" sldId="332"/>
        </pc:sldMkLst>
      </pc:sldChg>
      <pc:sldChg chg="add del">
        <pc:chgData name="Mohammad Tanvir" userId="0f739e5d-7acd-48fe-a2cb-0d95b83ac977" providerId="ADAL" clId="{72434FD7-A8CF-4B7B-9A33-3B570EBD0A96}" dt="2025-02-11T18:10:41.831" v="57" actId="47"/>
        <pc:sldMkLst>
          <pc:docMk/>
          <pc:sldMk cId="3222113296" sldId="333"/>
        </pc:sldMkLst>
      </pc:sldChg>
      <pc:sldChg chg="add del">
        <pc:chgData name="Mohammad Tanvir" userId="0f739e5d-7acd-48fe-a2cb-0d95b83ac977" providerId="ADAL" clId="{72434FD7-A8CF-4B7B-9A33-3B570EBD0A96}" dt="2025-02-11T18:10:41.831" v="57" actId="47"/>
        <pc:sldMkLst>
          <pc:docMk/>
          <pc:sldMk cId="984829583" sldId="334"/>
        </pc:sldMkLst>
      </pc:sldChg>
      <pc:sldChg chg="delSp add del setBg delDesignElem">
        <pc:chgData name="Mohammad Tanvir" userId="0f739e5d-7acd-48fe-a2cb-0d95b83ac977" providerId="ADAL" clId="{72434FD7-A8CF-4B7B-9A33-3B570EBD0A96}" dt="2025-02-11T18:10:41.831" v="57" actId="47"/>
        <pc:sldMkLst>
          <pc:docMk/>
          <pc:sldMk cId="2696390628" sldId="335"/>
        </pc:sldMkLst>
        <pc:spChg chg="del">
          <ac:chgData name="Mohammad Tanvir" userId="0f739e5d-7acd-48fe-a2cb-0d95b83ac977" providerId="ADAL" clId="{72434FD7-A8CF-4B7B-9A33-3B570EBD0A96}" dt="2025-02-11T18:05:44.108" v="12"/>
          <ac:spMkLst>
            <pc:docMk/>
            <pc:sldMk cId="2696390628" sldId="335"/>
            <ac:spMk id="11" creationId="{907EF6B7-1338-4443-8C46-6A318D952DFD}"/>
          </ac:spMkLst>
        </pc:spChg>
        <pc:spChg chg="del">
          <ac:chgData name="Mohammad Tanvir" userId="0f739e5d-7acd-48fe-a2cb-0d95b83ac977" providerId="ADAL" clId="{72434FD7-A8CF-4B7B-9A33-3B570EBD0A96}" dt="2025-02-11T18:05:44.108" v="12"/>
          <ac:spMkLst>
            <pc:docMk/>
            <pc:sldMk cId="2696390628" sldId="335"/>
            <ac:spMk id="13" creationId="{DAAE4CDD-124C-4DCF-9584-B6033B545DD5}"/>
          </ac:spMkLst>
        </pc:spChg>
        <pc:spChg chg="del">
          <ac:chgData name="Mohammad Tanvir" userId="0f739e5d-7acd-48fe-a2cb-0d95b83ac977" providerId="ADAL" clId="{72434FD7-A8CF-4B7B-9A33-3B570EBD0A96}" dt="2025-02-11T18:05:44.108" v="12"/>
          <ac:spMkLst>
            <pc:docMk/>
            <pc:sldMk cId="2696390628" sldId="335"/>
            <ac:spMk id="15" creationId="{081E4A58-353D-44AE-B2FC-2A74E2E400F7}"/>
          </ac:spMkLst>
        </pc:spChg>
      </pc:sldChg>
      <pc:sldChg chg="add del">
        <pc:chgData name="Mohammad Tanvir" userId="0f739e5d-7acd-48fe-a2cb-0d95b83ac977" providerId="ADAL" clId="{72434FD7-A8CF-4B7B-9A33-3B570EBD0A96}" dt="2025-02-11T18:10:41.831" v="57" actId="47"/>
        <pc:sldMkLst>
          <pc:docMk/>
          <pc:sldMk cId="1195151814" sldId="336"/>
        </pc:sldMkLst>
      </pc:sldChg>
      <pc:sldChg chg="delSp add del setBg delDesignElem">
        <pc:chgData name="Mohammad Tanvir" userId="0f739e5d-7acd-48fe-a2cb-0d95b83ac977" providerId="ADAL" clId="{72434FD7-A8CF-4B7B-9A33-3B570EBD0A96}" dt="2025-02-11T18:10:41.831" v="57" actId="47"/>
        <pc:sldMkLst>
          <pc:docMk/>
          <pc:sldMk cId="3067308369" sldId="337"/>
        </pc:sldMkLst>
        <pc:spChg chg="del">
          <ac:chgData name="Mohammad Tanvir" userId="0f739e5d-7acd-48fe-a2cb-0d95b83ac977" providerId="ADAL" clId="{72434FD7-A8CF-4B7B-9A33-3B570EBD0A96}" dt="2025-02-11T18:05:44.108" v="12"/>
          <ac:spMkLst>
            <pc:docMk/>
            <pc:sldMk cId="3067308369" sldId="337"/>
            <ac:spMk id="10" creationId="{907EF6B7-1338-4443-8C46-6A318D952DFD}"/>
          </ac:spMkLst>
        </pc:spChg>
        <pc:spChg chg="del">
          <ac:chgData name="Mohammad Tanvir" userId="0f739e5d-7acd-48fe-a2cb-0d95b83ac977" providerId="ADAL" clId="{72434FD7-A8CF-4B7B-9A33-3B570EBD0A96}" dt="2025-02-11T18:05:44.108" v="12"/>
          <ac:spMkLst>
            <pc:docMk/>
            <pc:sldMk cId="3067308369" sldId="337"/>
            <ac:spMk id="12" creationId="{DAAE4CDD-124C-4DCF-9584-B6033B545DD5}"/>
          </ac:spMkLst>
        </pc:spChg>
        <pc:spChg chg="del">
          <ac:chgData name="Mohammad Tanvir" userId="0f739e5d-7acd-48fe-a2cb-0d95b83ac977" providerId="ADAL" clId="{72434FD7-A8CF-4B7B-9A33-3B570EBD0A96}" dt="2025-02-11T18:05:44.108" v="12"/>
          <ac:spMkLst>
            <pc:docMk/>
            <pc:sldMk cId="3067308369" sldId="337"/>
            <ac:spMk id="14" creationId="{081E4A58-353D-44AE-B2FC-2A74E2E400F7}"/>
          </ac:spMkLst>
        </pc:spChg>
      </pc:sldChg>
      <pc:sldChg chg="delSp add del setBg delDesignElem">
        <pc:chgData name="Mohammad Tanvir" userId="0f739e5d-7acd-48fe-a2cb-0d95b83ac977" providerId="ADAL" clId="{72434FD7-A8CF-4B7B-9A33-3B570EBD0A96}" dt="2025-02-11T18:10:41.831" v="57" actId="47"/>
        <pc:sldMkLst>
          <pc:docMk/>
          <pc:sldMk cId="2215962914" sldId="338"/>
        </pc:sldMkLst>
        <pc:spChg chg="del">
          <ac:chgData name="Mohammad Tanvir" userId="0f739e5d-7acd-48fe-a2cb-0d95b83ac977" providerId="ADAL" clId="{72434FD7-A8CF-4B7B-9A33-3B570EBD0A96}" dt="2025-02-11T18:05:44.108" v="12"/>
          <ac:spMkLst>
            <pc:docMk/>
            <pc:sldMk cId="2215962914" sldId="338"/>
            <ac:spMk id="8" creationId="{907EF6B7-1338-4443-8C46-6A318D952DFD}"/>
          </ac:spMkLst>
        </pc:spChg>
        <pc:spChg chg="del">
          <ac:chgData name="Mohammad Tanvir" userId="0f739e5d-7acd-48fe-a2cb-0d95b83ac977" providerId="ADAL" clId="{72434FD7-A8CF-4B7B-9A33-3B570EBD0A96}" dt="2025-02-11T18:05:44.108" v="12"/>
          <ac:spMkLst>
            <pc:docMk/>
            <pc:sldMk cId="2215962914" sldId="338"/>
            <ac:spMk id="10" creationId="{DAAE4CDD-124C-4DCF-9584-B6033B545DD5}"/>
          </ac:spMkLst>
        </pc:spChg>
        <pc:spChg chg="del">
          <ac:chgData name="Mohammad Tanvir" userId="0f739e5d-7acd-48fe-a2cb-0d95b83ac977" providerId="ADAL" clId="{72434FD7-A8CF-4B7B-9A33-3B570EBD0A96}" dt="2025-02-11T18:05:44.108" v="12"/>
          <ac:spMkLst>
            <pc:docMk/>
            <pc:sldMk cId="2215962914" sldId="338"/>
            <ac:spMk id="12" creationId="{081E4A58-353D-44AE-B2FC-2A74E2E400F7}"/>
          </ac:spMkLst>
        </pc:spChg>
      </pc:sldChg>
      <pc:sldChg chg="addSp delSp modSp add del mod setBg delDesignElem">
        <pc:chgData name="Mohammad Tanvir" userId="0f739e5d-7acd-48fe-a2cb-0d95b83ac977" providerId="ADAL" clId="{72434FD7-A8CF-4B7B-9A33-3B570EBD0A96}" dt="2025-02-11T18:07:24.787" v="48" actId="47"/>
        <pc:sldMkLst>
          <pc:docMk/>
          <pc:sldMk cId="908483901" sldId="339"/>
        </pc:sldMkLst>
        <pc:spChg chg="mod">
          <ac:chgData name="Mohammad Tanvir" userId="0f739e5d-7acd-48fe-a2cb-0d95b83ac977" providerId="ADAL" clId="{72434FD7-A8CF-4B7B-9A33-3B570EBD0A96}" dt="2025-02-11T18:06:43.515" v="31" actId="26606"/>
          <ac:spMkLst>
            <pc:docMk/>
            <pc:sldMk cId="908483901" sldId="339"/>
            <ac:spMk id="2" creationId="{00000000-0000-0000-0000-000000000000}"/>
          </ac:spMkLst>
        </pc:spChg>
        <pc:spChg chg="mod">
          <ac:chgData name="Mohammad Tanvir" userId="0f739e5d-7acd-48fe-a2cb-0d95b83ac977" providerId="ADAL" clId="{72434FD7-A8CF-4B7B-9A33-3B570EBD0A96}" dt="2025-02-11T18:06:43.515" v="31" actId="26606"/>
          <ac:spMkLst>
            <pc:docMk/>
            <pc:sldMk cId="908483901" sldId="339"/>
            <ac:spMk id="3" creationId="{00000000-0000-0000-0000-000000000000}"/>
          </ac:spMkLst>
        </pc:spChg>
        <pc:spChg chg="add">
          <ac:chgData name="Mohammad Tanvir" userId="0f739e5d-7acd-48fe-a2cb-0d95b83ac977" providerId="ADAL" clId="{72434FD7-A8CF-4B7B-9A33-3B570EBD0A96}" dt="2025-02-11T18:06:43.515" v="31" actId="26606"/>
          <ac:spMkLst>
            <pc:docMk/>
            <pc:sldMk cId="908483901" sldId="339"/>
            <ac:spMk id="5" creationId="{A3363022-C969-41E9-8EB2-E4C94908C1FA}"/>
          </ac:spMkLst>
        </pc:spChg>
        <pc:spChg chg="add">
          <ac:chgData name="Mohammad Tanvir" userId="0f739e5d-7acd-48fe-a2cb-0d95b83ac977" providerId="ADAL" clId="{72434FD7-A8CF-4B7B-9A33-3B570EBD0A96}" dt="2025-02-11T18:06:43.515" v="31" actId="26606"/>
          <ac:spMkLst>
            <pc:docMk/>
            <pc:sldMk cId="908483901" sldId="339"/>
            <ac:spMk id="6" creationId="{8D1AD6B3-BE88-4CEB-BA17-790657CC4729}"/>
          </ac:spMkLst>
        </pc:spChg>
        <pc:spChg chg="del">
          <ac:chgData name="Mohammad Tanvir" userId="0f739e5d-7acd-48fe-a2cb-0d95b83ac977" providerId="ADAL" clId="{72434FD7-A8CF-4B7B-9A33-3B570EBD0A96}" dt="2025-02-11T18:06:05.364" v="27"/>
          <ac:spMkLst>
            <pc:docMk/>
            <pc:sldMk cId="908483901" sldId="339"/>
            <ac:spMk id="8" creationId="{4E1BEB12-92AF-4445-98AD-4C7756E7C93B}"/>
          </ac:spMkLst>
        </pc:spChg>
        <pc:spChg chg="del">
          <ac:chgData name="Mohammad Tanvir" userId="0f739e5d-7acd-48fe-a2cb-0d95b83ac977" providerId="ADAL" clId="{72434FD7-A8CF-4B7B-9A33-3B570EBD0A96}" dt="2025-02-11T18:06:05.364" v="27"/>
          <ac:spMkLst>
            <pc:docMk/>
            <pc:sldMk cId="908483901" sldId="339"/>
            <ac:spMk id="10" creationId="{D0522C2C-7B5C-48A7-A969-03941E5D2E76}"/>
          </ac:spMkLst>
        </pc:spChg>
        <pc:spChg chg="del">
          <ac:chgData name="Mohammad Tanvir" userId="0f739e5d-7acd-48fe-a2cb-0d95b83ac977" providerId="ADAL" clId="{72434FD7-A8CF-4B7B-9A33-3B570EBD0A96}" dt="2025-02-11T18:06:05.364" v="27"/>
          <ac:spMkLst>
            <pc:docMk/>
            <pc:sldMk cId="908483901" sldId="339"/>
            <ac:spMk id="12" creationId="{9C682A1A-5B2D-4111-BBD6-620165633E5B}"/>
          </ac:spMkLst>
        </pc:spChg>
        <pc:spChg chg="del">
          <ac:chgData name="Mohammad Tanvir" userId="0f739e5d-7acd-48fe-a2cb-0d95b83ac977" providerId="ADAL" clId="{72434FD7-A8CF-4B7B-9A33-3B570EBD0A96}" dt="2025-02-11T18:06:05.364" v="27"/>
          <ac:spMkLst>
            <pc:docMk/>
            <pc:sldMk cId="908483901" sldId="339"/>
            <ac:spMk id="14" creationId="{D6EE29F2-D77F-4BD0-A20B-334D316A1C9D}"/>
          </ac:spMkLst>
        </pc:spChg>
        <pc:spChg chg="del">
          <ac:chgData name="Mohammad Tanvir" userId="0f739e5d-7acd-48fe-a2cb-0d95b83ac977" providerId="ADAL" clId="{72434FD7-A8CF-4B7B-9A33-3B570EBD0A96}" dt="2025-02-11T18:06:05.364" v="27"/>
          <ac:spMkLst>
            <pc:docMk/>
            <pc:sldMk cId="908483901" sldId="339"/>
            <ac:spMk id="16" creationId="{22D09ED2-868F-42C6-866E-F92E0CEF314F}"/>
          </ac:spMkLst>
        </pc:spChg>
        <pc:grpChg chg="add">
          <ac:chgData name="Mohammad Tanvir" userId="0f739e5d-7acd-48fe-a2cb-0d95b83ac977" providerId="ADAL" clId="{72434FD7-A8CF-4B7B-9A33-3B570EBD0A96}" dt="2025-02-11T18:06:43.515" v="31" actId="26606"/>
          <ac:grpSpMkLst>
            <pc:docMk/>
            <pc:sldMk cId="908483901" sldId="339"/>
            <ac:grpSpMk id="9" creationId="{89D1390B-7E13-4B4F-9CB2-391063412E54}"/>
          </ac:grpSpMkLst>
        </pc:grpChg>
        <pc:picChg chg="add">
          <ac:chgData name="Mohammad Tanvir" userId="0f739e5d-7acd-48fe-a2cb-0d95b83ac977" providerId="ADAL" clId="{72434FD7-A8CF-4B7B-9A33-3B570EBD0A96}" dt="2025-02-11T18:06:43.515" v="31" actId="26606"/>
          <ac:picMkLst>
            <pc:docMk/>
            <pc:sldMk cId="908483901" sldId="339"/>
            <ac:picMk id="7" creationId="{9B823D87-BB9F-1199-BE8C-BF3BFD459D8F}"/>
          </ac:picMkLst>
        </pc:picChg>
      </pc:sldChg>
      <pc:sldChg chg="delSp add del setBg delDesignElem">
        <pc:chgData name="Mohammad Tanvir" userId="0f739e5d-7acd-48fe-a2cb-0d95b83ac977" providerId="ADAL" clId="{72434FD7-A8CF-4B7B-9A33-3B570EBD0A96}" dt="2025-02-11T18:10:41.831" v="57" actId="47"/>
        <pc:sldMkLst>
          <pc:docMk/>
          <pc:sldMk cId="2306766575" sldId="340"/>
        </pc:sldMkLst>
        <pc:spChg chg="del">
          <ac:chgData name="Mohammad Tanvir" userId="0f739e5d-7acd-48fe-a2cb-0d95b83ac977" providerId="ADAL" clId="{72434FD7-A8CF-4B7B-9A33-3B570EBD0A96}" dt="2025-02-11T18:06:05.364" v="27"/>
          <ac:spMkLst>
            <pc:docMk/>
            <pc:sldMk cId="2306766575" sldId="340"/>
            <ac:spMk id="8" creationId="{907EF6B7-1338-4443-8C46-6A318D952DFD}"/>
          </ac:spMkLst>
        </pc:spChg>
        <pc:spChg chg="del">
          <ac:chgData name="Mohammad Tanvir" userId="0f739e5d-7acd-48fe-a2cb-0d95b83ac977" providerId="ADAL" clId="{72434FD7-A8CF-4B7B-9A33-3B570EBD0A96}" dt="2025-02-11T18:06:05.364" v="27"/>
          <ac:spMkLst>
            <pc:docMk/>
            <pc:sldMk cId="2306766575" sldId="340"/>
            <ac:spMk id="10" creationId="{DAAE4CDD-124C-4DCF-9584-B6033B545DD5}"/>
          </ac:spMkLst>
        </pc:spChg>
        <pc:spChg chg="del">
          <ac:chgData name="Mohammad Tanvir" userId="0f739e5d-7acd-48fe-a2cb-0d95b83ac977" providerId="ADAL" clId="{72434FD7-A8CF-4B7B-9A33-3B570EBD0A96}" dt="2025-02-11T18:06:05.364" v="27"/>
          <ac:spMkLst>
            <pc:docMk/>
            <pc:sldMk cId="2306766575" sldId="340"/>
            <ac:spMk id="12" creationId="{081E4A58-353D-44AE-B2FC-2A74E2E400F7}"/>
          </ac:spMkLst>
        </pc:spChg>
      </pc:sldChg>
      <pc:sldChg chg="delSp add del setBg delDesignElem">
        <pc:chgData name="Mohammad Tanvir" userId="0f739e5d-7acd-48fe-a2cb-0d95b83ac977" providerId="ADAL" clId="{72434FD7-A8CF-4B7B-9A33-3B570EBD0A96}" dt="2025-02-11T18:10:41.831" v="57" actId="47"/>
        <pc:sldMkLst>
          <pc:docMk/>
          <pc:sldMk cId="1397942390" sldId="341"/>
        </pc:sldMkLst>
        <pc:spChg chg="del">
          <ac:chgData name="Mohammad Tanvir" userId="0f739e5d-7acd-48fe-a2cb-0d95b83ac977" providerId="ADAL" clId="{72434FD7-A8CF-4B7B-9A33-3B570EBD0A96}" dt="2025-02-11T18:06:05.364" v="27"/>
          <ac:spMkLst>
            <pc:docMk/>
            <pc:sldMk cId="1397942390" sldId="341"/>
            <ac:spMk id="8" creationId="{907EF6B7-1338-4443-8C46-6A318D952DFD}"/>
          </ac:spMkLst>
        </pc:spChg>
        <pc:spChg chg="del">
          <ac:chgData name="Mohammad Tanvir" userId="0f739e5d-7acd-48fe-a2cb-0d95b83ac977" providerId="ADAL" clId="{72434FD7-A8CF-4B7B-9A33-3B570EBD0A96}" dt="2025-02-11T18:06:05.364" v="27"/>
          <ac:spMkLst>
            <pc:docMk/>
            <pc:sldMk cId="1397942390" sldId="341"/>
            <ac:spMk id="10" creationId="{DAAE4CDD-124C-4DCF-9584-B6033B545DD5}"/>
          </ac:spMkLst>
        </pc:spChg>
        <pc:spChg chg="del">
          <ac:chgData name="Mohammad Tanvir" userId="0f739e5d-7acd-48fe-a2cb-0d95b83ac977" providerId="ADAL" clId="{72434FD7-A8CF-4B7B-9A33-3B570EBD0A96}" dt="2025-02-11T18:06:05.364" v="27"/>
          <ac:spMkLst>
            <pc:docMk/>
            <pc:sldMk cId="1397942390" sldId="341"/>
            <ac:spMk id="12" creationId="{081E4A58-353D-44AE-B2FC-2A74E2E400F7}"/>
          </ac:spMkLst>
        </pc:spChg>
      </pc:sldChg>
      <pc:sldChg chg="delSp add del setBg delDesignElem">
        <pc:chgData name="Mohammad Tanvir" userId="0f739e5d-7acd-48fe-a2cb-0d95b83ac977" providerId="ADAL" clId="{72434FD7-A8CF-4B7B-9A33-3B570EBD0A96}" dt="2025-02-11T18:10:41.831" v="57" actId="47"/>
        <pc:sldMkLst>
          <pc:docMk/>
          <pc:sldMk cId="2187986893" sldId="342"/>
        </pc:sldMkLst>
        <pc:spChg chg="del">
          <ac:chgData name="Mohammad Tanvir" userId="0f739e5d-7acd-48fe-a2cb-0d95b83ac977" providerId="ADAL" clId="{72434FD7-A8CF-4B7B-9A33-3B570EBD0A96}" dt="2025-02-11T18:06:05.364" v="27"/>
          <ac:spMkLst>
            <pc:docMk/>
            <pc:sldMk cId="2187986893" sldId="342"/>
            <ac:spMk id="8" creationId="{907EF6B7-1338-4443-8C46-6A318D952DFD}"/>
          </ac:spMkLst>
        </pc:spChg>
        <pc:spChg chg="del">
          <ac:chgData name="Mohammad Tanvir" userId="0f739e5d-7acd-48fe-a2cb-0d95b83ac977" providerId="ADAL" clId="{72434FD7-A8CF-4B7B-9A33-3B570EBD0A96}" dt="2025-02-11T18:06:05.364" v="27"/>
          <ac:spMkLst>
            <pc:docMk/>
            <pc:sldMk cId="2187986893" sldId="342"/>
            <ac:spMk id="10" creationId="{DAAE4CDD-124C-4DCF-9584-B6033B545DD5}"/>
          </ac:spMkLst>
        </pc:spChg>
        <pc:spChg chg="del">
          <ac:chgData name="Mohammad Tanvir" userId="0f739e5d-7acd-48fe-a2cb-0d95b83ac977" providerId="ADAL" clId="{72434FD7-A8CF-4B7B-9A33-3B570EBD0A96}" dt="2025-02-11T18:06:05.364" v="27"/>
          <ac:spMkLst>
            <pc:docMk/>
            <pc:sldMk cId="2187986893" sldId="342"/>
            <ac:spMk id="12" creationId="{081E4A58-353D-44AE-B2FC-2A74E2E400F7}"/>
          </ac:spMkLst>
        </pc:spChg>
      </pc:sldChg>
      <pc:sldChg chg="add del">
        <pc:chgData name="Mohammad Tanvir" userId="0f739e5d-7acd-48fe-a2cb-0d95b83ac977" providerId="ADAL" clId="{72434FD7-A8CF-4B7B-9A33-3B570EBD0A96}" dt="2025-02-11T18:10:41.831" v="57" actId="47"/>
        <pc:sldMkLst>
          <pc:docMk/>
          <pc:sldMk cId="3312597589" sldId="343"/>
        </pc:sldMkLst>
      </pc:sldChg>
      <pc:sldChg chg="delSp modSp add del mod setBg delDesignElem">
        <pc:chgData name="Mohammad Tanvir" userId="0f739e5d-7acd-48fe-a2cb-0d95b83ac977" providerId="ADAL" clId="{72434FD7-A8CF-4B7B-9A33-3B570EBD0A96}" dt="2025-02-11T18:10:41.831" v="57" actId="47"/>
        <pc:sldMkLst>
          <pc:docMk/>
          <pc:sldMk cId="2461549639" sldId="344"/>
        </pc:sldMkLst>
        <pc:spChg chg="mod">
          <ac:chgData name="Mohammad Tanvir" userId="0f739e5d-7acd-48fe-a2cb-0d95b83ac977" providerId="ADAL" clId="{72434FD7-A8CF-4B7B-9A33-3B570EBD0A96}" dt="2025-02-11T18:06:05.426" v="28" actId="27636"/>
          <ac:spMkLst>
            <pc:docMk/>
            <pc:sldMk cId="2461549639" sldId="344"/>
            <ac:spMk id="2" creationId="{00000000-0000-0000-0000-000000000000}"/>
          </ac:spMkLst>
        </pc:spChg>
        <pc:spChg chg="del">
          <ac:chgData name="Mohammad Tanvir" userId="0f739e5d-7acd-48fe-a2cb-0d95b83ac977" providerId="ADAL" clId="{72434FD7-A8CF-4B7B-9A33-3B570EBD0A96}" dt="2025-02-11T18:06:05.364" v="27"/>
          <ac:spMkLst>
            <pc:docMk/>
            <pc:sldMk cId="2461549639" sldId="344"/>
            <ac:spMk id="7" creationId="{4E1BEB12-92AF-4445-98AD-4C7756E7C93B}"/>
          </ac:spMkLst>
        </pc:spChg>
        <pc:spChg chg="del">
          <ac:chgData name="Mohammad Tanvir" userId="0f739e5d-7acd-48fe-a2cb-0d95b83ac977" providerId="ADAL" clId="{72434FD7-A8CF-4B7B-9A33-3B570EBD0A96}" dt="2025-02-11T18:06:05.364" v="27"/>
          <ac:spMkLst>
            <pc:docMk/>
            <pc:sldMk cId="2461549639" sldId="344"/>
            <ac:spMk id="9" creationId="{D0522C2C-7B5C-48A7-A969-03941E5D2E76}"/>
          </ac:spMkLst>
        </pc:spChg>
        <pc:spChg chg="del">
          <ac:chgData name="Mohammad Tanvir" userId="0f739e5d-7acd-48fe-a2cb-0d95b83ac977" providerId="ADAL" clId="{72434FD7-A8CF-4B7B-9A33-3B570EBD0A96}" dt="2025-02-11T18:06:05.364" v="27"/>
          <ac:spMkLst>
            <pc:docMk/>
            <pc:sldMk cId="2461549639" sldId="344"/>
            <ac:spMk id="11" creationId="{9C682A1A-5B2D-4111-BBD6-620165633E5B}"/>
          </ac:spMkLst>
        </pc:spChg>
        <pc:spChg chg="del">
          <ac:chgData name="Mohammad Tanvir" userId="0f739e5d-7acd-48fe-a2cb-0d95b83ac977" providerId="ADAL" clId="{72434FD7-A8CF-4B7B-9A33-3B570EBD0A96}" dt="2025-02-11T18:06:05.364" v="27"/>
          <ac:spMkLst>
            <pc:docMk/>
            <pc:sldMk cId="2461549639" sldId="344"/>
            <ac:spMk id="13" creationId="{D6EE29F2-D77F-4BD0-A20B-334D316A1C9D}"/>
          </ac:spMkLst>
        </pc:spChg>
        <pc:spChg chg="del">
          <ac:chgData name="Mohammad Tanvir" userId="0f739e5d-7acd-48fe-a2cb-0d95b83ac977" providerId="ADAL" clId="{72434FD7-A8CF-4B7B-9A33-3B570EBD0A96}" dt="2025-02-11T18:06:05.364" v="27"/>
          <ac:spMkLst>
            <pc:docMk/>
            <pc:sldMk cId="2461549639" sldId="344"/>
            <ac:spMk id="15" creationId="{22D09ED2-868F-42C6-866E-F92E0CEF314F}"/>
          </ac:spMkLst>
        </pc:spChg>
      </pc:sldChg>
      <pc:sldChg chg="add del">
        <pc:chgData name="Mohammad Tanvir" userId="0f739e5d-7acd-48fe-a2cb-0d95b83ac977" providerId="ADAL" clId="{72434FD7-A8CF-4B7B-9A33-3B570EBD0A96}" dt="2025-02-11T18:10:41.831" v="57" actId="47"/>
        <pc:sldMkLst>
          <pc:docMk/>
          <pc:sldMk cId="2023737233" sldId="345"/>
        </pc:sldMkLst>
      </pc:sldChg>
      <pc:sldChg chg="add del">
        <pc:chgData name="Mohammad Tanvir" userId="0f739e5d-7acd-48fe-a2cb-0d95b83ac977" providerId="ADAL" clId="{72434FD7-A8CF-4B7B-9A33-3B570EBD0A96}" dt="2025-02-11T18:10:41.831" v="57" actId="47"/>
        <pc:sldMkLst>
          <pc:docMk/>
          <pc:sldMk cId="3080417347" sldId="346"/>
        </pc:sldMkLst>
      </pc:sldChg>
      <pc:sldChg chg="add del">
        <pc:chgData name="Mohammad Tanvir" userId="0f739e5d-7acd-48fe-a2cb-0d95b83ac977" providerId="ADAL" clId="{72434FD7-A8CF-4B7B-9A33-3B570EBD0A96}" dt="2025-02-11T18:10:41.831" v="57" actId="47"/>
        <pc:sldMkLst>
          <pc:docMk/>
          <pc:sldMk cId="2766365607" sldId="347"/>
        </pc:sldMkLst>
      </pc:sldChg>
      <pc:sldChg chg="add del">
        <pc:chgData name="Mohammad Tanvir" userId="0f739e5d-7acd-48fe-a2cb-0d95b83ac977" providerId="ADAL" clId="{72434FD7-A8CF-4B7B-9A33-3B570EBD0A96}" dt="2025-02-11T18:10:41.831" v="57" actId="47"/>
        <pc:sldMkLst>
          <pc:docMk/>
          <pc:sldMk cId="1675992534" sldId="348"/>
        </pc:sldMkLst>
      </pc:sldChg>
      <pc:sldChg chg="delSp modSp add del mod setBg delDesignElem">
        <pc:chgData name="Mohammad Tanvir" userId="0f739e5d-7acd-48fe-a2cb-0d95b83ac977" providerId="ADAL" clId="{72434FD7-A8CF-4B7B-9A33-3B570EBD0A96}" dt="2025-02-11T18:10:41.831" v="57" actId="47"/>
        <pc:sldMkLst>
          <pc:docMk/>
          <pc:sldMk cId="3627651501" sldId="349"/>
        </pc:sldMkLst>
        <pc:spChg chg="mod">
          <ac:chgData name="Mohammad Tanvir" userId="0f739e5d-7acd-48fe-a2cb-0d95b83ac977" providerId="ADAL" clId="{72434FD7-A8CF-4B7B-9A33-3B570EBD0A96}" dt="2025-02-11T18:06:05.426" v="29" actId="27636"/>
          <ac:spMkLst>
            <pc:docMk/>
            <pc:sldMk cId="3627651501" sldId="349"/>
            <ac:spMk id="2" creationId="{00000000-0000-0000-0000-000000000000}"/>
          </ac:spMkLst>
        </pc:spChg>
        <pc:spChg chg="del">
          <ac:chgData name="Mohammad Tanvir" userId="0f739e5d-7acd-48fe-a2cb-0d95b83ac977" providerId="ADAL" clId="{72434FD7-A8CF-4B7B-9A33-3B570EBD0A96}" dt="2025-02-11T18:06:05.364" v="27"/>
          <ac:spMkLst>
            <pc:docMk/>
            <pc:sldMk cId="3627651501" sldId="349"/>
            <ac:spMk id="7" creationId="{4E1BEB12-92AF-4445-98AD-4C7756E7C93B}"/>
          </ac:spMkLst>
        </pc:spChg>
        <pc:spChg chg="del">
          <ac:chgData name="Mohammad Tanvir" userId="0f739e5d-7acd-48fe-a2cb-0d95b83ac977" providerId="ADAL" clId="{72434FD7-A8CF-4B7B-9A33-3B570EBD0A96}" dt="2025-02-11T18:06:05.364" v="27"/>
          <ac:spMkLst>
            <pc:docMk/>
            <pc:sldMk cId="3627651501" sldId="349"/>
            <ac:spMk id="9" creationId="{D0522C2C-7B5C-48A7-A969-03941E5D2E76}"/>
          </ac:spMkLst>
        </pc:spChg>
        <pc:spChg chg="del">
          <ac:chgData name="Mohammad Tanvir" userId="0f739e5d-7acd-48fe-a2cb-0d95b83ac977" providerId="ADAL" clId="{72434FD7-A8CF-4B7B-9A33-3B570EBD0A96}" dt="2025-02-11T18:06:05.364" v="27"/>
          <ac:spMkLst>
            <pc:docMk/>
            <pc:sldMk cId="3627651501" sldId="349"/>
            <ac:spMk id="11" creationId="{9C682A1A-5B2D-4111-BBD6-620165633E5B}"/>
          </ac:spMkLst>
        </pc:spChg>
        <pc:spChg chg="del">
          <ac:chgData name="Mohammad Tanvir" userId="0f739e5d-7acd-48fe-a2cb-0d95b83ac977" providerId="ADAL" clId="{72434FD7-A8CF-4B7B-9A33-3B570EBD0A96}" dt="2025-02-11T18:06:05.364" v="27"/>
          <ac:spMkLst>
            <pc:docMk/>
            <pc:sldMk cId="3627651501" sldId="349"/>
            <ac:spMk id="13" creationId="{D6EE29F2-D77F-4BD0-A20B-334D316A1C9D}"/>
          </ac:spMkLst>
        </pc:spChg>
        <pc:spChg chg="del">
          <ac:chgData name="Mohammad Tanvir" userId="0f739e5d-7acd-48fe-a2cb-0d95b83ac977" providerId="ADAL" clId="{72434FD7-A8CF-4B7B-9A33-3B570EBD0A96}" dt="2025-02-11T18:06:05.364" v="27"/>
          <ac:spMkLst>
            <pc:docMk/>
            <pc:sldMk cId="3627651501" sldId="349"/>
            <ac:spMk id="15" creationId="{22D09ED2-868F-42C6-866E-F92E0CEF314F}"/>
          </ac:spMkLst>
        </pc:spChg>
      </pc:sldChg>
      <pc:sldChg chg="add del">
        <pc:chgData name="Mohammad Tanvir" userId="0f739e5d-7acd-48fe-a2cb-0d95b83ac977" providerId="ADAL" clId="{72434FD7-A8CF-4B7B-9A33-3B570EBD0A96}" dt="2025-02-11T18:10:41.831" v="57" actId="47"/>
        <pc:sldMkLst>
          <pc:docMk/>
          <pc:sldMk cId="3339502750" sldId="350"/>
        </pc:sldMkLst>
      </pc:sldChg>
      <pc:sldChg chg="add del">
        <pc:chgData name="Mohammad Tanvir" userId="0f739e5d-7acd-48fe-a2cb-0d95b83ac977" providerId="ADAL" clId="{72434FD7-A8CF-4B7B-9A33-3B570EBD0A96}" dt="2025-02-11T18:10:41.831" v="57" actId="47"/>
        <pc:sldMkLst>
          <pc:docMk/>
          <pc:sldMk cId="4018624361" sldId="351"/>
        </pc:sldMkLst>
      </pc:sldChg>
      <pc:sldChg chg="add del">
        <pc:chgData name="Mohammad Tanvir" userId="0f739e5d-7acd-48fe-a2cb-0d95b83ac977" providerId="ADAL" clId="{72434FD7-A8CF-4B7B-9A33-3B570EBD0A96}" dt="2025-02-11T18:10:41.831" v="57" actId="47"/>
        <pc:sldMkLst>
          <pc:docMk/>
          <pc:sldMk cId="4075722946" sldId="352"/>
        </pc:sldMkLst>
      </pc:sldChg>
      <pc:sldChg chg="add del">
        <pc:chgData name="Mohammad Tanvir" userId="0f739e5d-7acd-48fe-a2cb-0d95b83ac977" providerId="ADAL" clId="{72434FD7-A8CF-4B7B-9A33-3B570EBD0A96}" dt="2025-02-11T18:10:41.831" v="57" actId="47"/>
        <pc:sldMkLst>
          <pc:docMk/>
          <pc:sldMk cId="1371127876" sldId="353"/>
        </pc:sldMkLst>
      </pc:sldChg>
      <pc:sldChg chg="add del">
        <pc:chgData name="Mohammad Tanvir" userId="0f739e5d-7acd-48fe-a2cb-0d95b83ac977" providerId="ADAL" clId="{72434FD7-A8CF-4B7B-9A33-3B570EBD0A96}" dt="2025-02-11T18:10:41.831" v="57" actId="47"/>
        <pc:sldMkLst>
          <pc:docMk/>
          <pc:sldMk cId="2826266833" sldId="354"/>
        </pc:sldMkLst>
      </pc:sldChg>
      <pc:sldChg chg="add del">
        <pc:chgData name="Mohammad Tanvir" userId="0f739e5d-7acd-48fe-a2cb-0d95b83ac977" providerId="ADAL" clId="{72434FD7-A8CF-4B7B-9A33-3B570EBD0A96}" dt="2025-02-11T18:10:41.831" v="57" actId="47"/>
        <pc:sldMkLst>
          <pc:docMk/>
          <pc:sldMk cId="1904392309" sldId="355"/>
        </pc:sldMkLst>
      </pc:sldChg>
      <pc:sldChg chg="add del">
        <pc:chgData name="Mohammad Tanvir" userId="0f739e5d-7acd-48fe-a2cb-0d95b83ac977" providerId="ADAL" clId="{72434FD7-A8CF-4B7B-9A33-3B570EBD0A96}" dt="2025-02-11T18:10:41.831" v="57" actId="47"/>
        <pc:sldMkLst>
          <pc:docMk/>
          <pc:sldMk cId="820154748" sldId="356"/>
        </pc:sldMkLst>
      </pc:sldChg>
      <pc:sldChg chg="add del">
        <pc:chgData name="Mohammad Tanvir" userId="0f739e5d-7acd-48fe-a2cb-0d95b83ac977" providerId="ADAL" clId="{72434FD7-A8CF-4B7B-9A33-3B570EBD0A96}" dt="2025-02-11T18:10:41.831" v="57" actId="47"/>
        <pc:sldMkLst>
          <pc:docMk/>
          <pc:sldMk cId="1315293658" sldId="357"/>
        </pc:sldMkLst>
      </pc:sldChg>
      <pc:sldChg chg="add del">
        <pc:chgData name="Mohammad Tanvir" userId="0f739e5d-7acd-48fe-a2cb-0d95b83ac977" providerId="ADAL" clId="{72434FD7-A8CF-4B7B-9A33-3B570EBD0A96}" dt="2025-02-11T18:10:41.831" v="57" actId="47"/>
        <pc:sldMkLst>
          <pc:docMk/>
          <pc:sldMk cId="518904432" sldId="358"/>
        </pc:sldMkLst>
      </pc:sldChg>
      <pc:sldChg chg="add del">
        <pc:chgData name="Mohammad Tanvir" userId="0f739e5d-7acd-48fe-a2cb-0d95b83ac977" providerId="ADAL" clId="{72434FD7-A8CF-4B7B-9A33-3B570EBD0A96}" dt="2025-02-11T18:10:41.831" v="57" actId="47"/>
        <pc:sldMkLst>
          <pc:docMk/>
          <pc:sldMk cId="1644282793" sldId="359"/>
        </pc:sldMkLst>
      </pc:sldChg>
      <pc:sldChg chg="delSp add del setBg delDesignElem">
        <pc:chgData name="Mohammad Tanvir" userId="0f739e5d-7acd-48fe-a2cb-0d95b83ac977" providerId="ADAL" clId="{72434FD7-A8CF-4B7B-9A33-3B570EBD0A96}" dt="2025-02-11T18:10:41.831" v="57" actId="47"/>
        <pc:sldMkLst>
          <pc:docMk/>
          <pc:sldMk cId="3055418982" sldId="360"/>
        </pc:sldMkLst>
        <pc:spChg chg="del">
          <ac:chgData name="Mohammad Tanvir" userId="0f739e5d-7acd-48fe-a2cb-0d95b83ac977" providerId="ADAL" clId="{72434FD7-A8CF-4B7B-9A33-3B570EBD0A96}" dt="2025-02-11T18:06:05.364" v="27"/>
          <ac:spMkLst>
            <pc:docMk/>
            <pc:sldMk cId="3055418982" sldId="360"/>
            <ac:spMk id="9" creationId="{4E1BEB12-92AF-4445-98AD-4C7756E7C93B}"/>
          </ac:spMkLst>
        </pc:spChg>
        <pc:spChg chg="del">
          <ac:chgData name="Mohammad Tanvir" userId="0f739e5d-7acd-48fe-a2cb-0d95b83ac977" providerId="ADAL" clId="{72434FD7-A8CF-4B7B-9A33-3B570EBD0A96}" dt="2025-02-11T18:06:05.364" v="27"/>
          <ac:spMkLst>
            <pc:docMk/>
            <pc:sldMk cId="3055418982" sldId="360"/>
            <ac:spMk id="11" creationId="{D0522C2C-7B5C-48A7-A969-03941E5D2E76}"/>
          </ac:spMkLst>
        </pc:spChg>
        <pc:spChg chg="del">
          <ac:chgData name="Mohammad Tanvir" userId="0f739e5d-7acd-48fe-a2cb-0d95b83ac977" providerId="ADAL" clId="{72434FD7-A8CF-4B7B-9A33-3B570EBD0A96}" dt="2025-02-11T18:06:05.364" v="27"/>
          <ac:spMkLst>
            <pc:docMk/>
            <pc:sldMk cId="3055418982" sldId="360"/>
            <ac:spMk id="13" creationId="{9C682A1A-5B2D-4111-BBD6-620165633E5B}"/>
          </ac:spMkLst>
        </pc:spChg>
        <pc:spChg chg="del">
          <ac:chgData name="Mohammad Tanvir" userId="0f739e5d-7acd-48fe-a2cb-0d95b83ac977" providerId="ADAL" clId="{72434FD7-A8CF-4B7B-9A33-3B570EBD0A96}" dt="2025-02-11T18:06:05.364" v="27"/>
          <ac:spMkLst>
            <pc:docMk/>
            <pc:sldMk cId="3055418982" sldId="360"/>
            <ac:spMk id="15" creationId="{D6EE29F2-D77F-4BD0-A20B-334D316A1C9D}"/>
          </ac:spMkLst>
        </pc:spChg>
        <pc:spChg chg="del">
          <ac:chgData name="Mohammad Tanvir" userId="0f739e5d-7acd-48fe-a2cb-0d95b83ac977" providerId="ADAL" clId="{72434FD7-A8CF-4B7B-9A33-3B570EBD0A96}" dt="2025-02-11T18:06:05.364" v="27"/>
          <ac:spMkLst>
            <pc:docMk/>
            <pc:sldMk cId="3055418982" sldId="360"/>
            <ac:spMk id="17" creationId="{22D09ED2-868F-42C6-866E-F92E0CEF314F}"/>
          </ac:spMkLst>
        </pc:spChg>
      </pc:sldChg>
      <pc:sldChg chg="add del">
        <pc:chgData name="Mohammad Tanvir" userId="0f739e5d-7acd-48fe-a2cb-0d95b83ac977" providerId="ADAL" clId="{72434FD7-A8CF-4B7B-9A33-3B570EBD0A96}" dt="2025-02-11T18:10:41.831" v="57" actId="47"/>
        <pc:sldMkLst>
          <pc:docMk/>
          <pc:sldMk cId="1881135939" sldId="361"/>
        </pc:sldMkLst>
      </pc:sldChg>
      <pc:sldChg chg="delSp add del setBg delDesignElem">
        <pc:chgData name="Mohammad Tanvir" userId="0f739e5d-7acd-48fe-a2cb-0d95b83ac977" providerId="ADAL" clId="{72434FD7-A8CF-4B7B-9A33-3B570EBD0A96}" dt="2025-02-11T18:10:41.831" v="57" actId="47"/>
        <pc:sldMkLst>
          <pc:docMk/>
          <pc:sldMk cId="1399846222" sldId="362"/>
        </pc:sldMkLst>
        <pc:spChg chg="del">
          <ac:chgData name="Mohammad Tanvir" userId="0f739e5d-7acd-48fe-a2cb-0d95b83ac977" providerId="ADAL" clId="{72434FD7-A8CF-4B7B-9A33-3B570EBD0A96}" dt="2025-02-11T18:06:05.364" v="27"/>
          <ac:spMkLst>
            <pc:docMk/>
            <pc:sldMk cId="1399846222" sldId="362"/>
            <ac:spMk id="9" creationId="{4E1BEB12-92AF-4445-98AD-4C7756E7C93B}"/>
          </ac:spMkLst>
        </pc:spChg>
        <pc:spChg chg="del">
          <ac:chgData name="Mohammad Tanvir" userId="0f739e5d-7acd-48fe-a2cb-0d95b83ac977" providerId="ADAL" clId="{72434FD7-A8CF-4B7B-9A33-3B570EBD0A96}" dt="2025-02-11T18:06:05.364" v="27"/>
          <ac:spMkLst>
            <pc:docMk/>
            <pc:sldMk cId="1399846222" sldId="362"/>
            <ac:spMk id="11" creationId="{D0522C2C-7B5C-48A7-A969-03941E5D2E76}"/>
          </ac:spMkLst>
        </pc:spChg>
        <pc:spChg chg="del">
          <ac:chgData name="Mohammad Tanvir" userId="0f739e5d-7acd-48fe-a2cb-0d95b83ac977" providerId="ADAL" clId="{72434FD7-A8CF-4B7B-9A33-3B570EBD0A96}" dt="2025-02-11T18:06:05.364" v="27"/>
          <ac:spMkLst>
            <pc:docMk/>
            <pc:sldMk cId="1399846222" sldId="362"/>
            <ac:spMk id="13" creationId="{9C682A1A-5B2D-4111-BBD6-620165633E5B}"/>
          </ac:spMkLst>
        </pc:spChg>
        <pc:spChg chg="del">
          <ac:chgData name="Mohammad Tanvir" userId="0f739e5d-7acd-48fe-a2cb-0d95b83ac977" providerId="ADAL" clId="{72434FD7-A8CF-4B7B-9A33-3B570EBD0A96}" dt="2025-02-11T18:06:05.364" v="27"/>
          <ac:spMkLst>
            <pc:docMk/>
            <pc:sldMk cId="1399846222" sldId="362"/>
            <ac:spMk id="15" creationId="{D6EE29F2-D77F-4BD0-A20B-334D316A1C9D}"/>
          </ac:spMkLst>
        </pc:spChg>
        <pc:spChg chg="del">
          <ac:chgData name="Mohammad Tanvir" userId="0f739e5d-7acd-48fe-a2cb-0d95b83ac977" providerId="ADAL" clId="{72434FD7-A8CF-4B7B-9A33-3B570EBD0A96}" dt="2025-02-11T18:06:05.364" v="27"/>
          <ac:spMkLst>
            <pc:docMk/>
            <pc:sldMk cId="1399846222" sldId="362"/>
            <ac:spMk id="17" creationId="{22D09ED2-868F-42C6-866E-F92E0CEF314F}"/>
          </ac:spMkLst>
        </pc:spChg>
      </pc:sldChg>
      <pc:sldChg chg="add del">
        <pc:chgData name="Mohammad Tanvir" userId="0f739e5d-7acd-48fe-a2cb-0d95b83ac977" providerId="ADAL" clId="{72434FD7-A8CF-4B7B-9A33-3B570EBD0A96}" dt="2025-02-11T18:10:41.831" v="57" actId="47"/>
        <pc:sldMkLst>
          <pc:docMk/>
          <pc:sldMk cId="3251781500" sldId="363"/>
        </pc:sldMkLst>
      </pc:sldChg>
      <pc:sldChg chg="add del">
        <pc:chgData name="Mohammad Tanvir" userId="0f739e5d-7acd-48fe-a2cb-0d95b83ac977" providerId="ADAL" clId="{72434FD7-A8CF-4B7B-9A33-3B570EBD0A96}" dt="2025-02-11T18:10:41.831" v="57" actId="47"/>
        <pc:sldMkLst>
          <pc:docMk/>
          <pc:sldMk cId="1863035875" sldId="364"/>
        </pc:sldMkLst>
      </pc:sldChg>
      <pc:sldChg chg="delSp add del setBg delDesignElem">
        <pc:chgData name="Mohammad Tanvir" userId="0f739e5d-7acd-48fe-a2cb-0d95b83ac977" providerId="ADAL" clId="{72434FD7-A8CF-4B7B-9A33-3B570EBD0A96}" dt="2025-02-11T18:10:41.831" v="57" actId="47"/>
        <pc:sldMkLst>
          <pc:docMk/>
          <pc:sldMk cId="2072410786" sldId="365"/>
        </pc:sldMkLst>
        <pc:spChg chg="del">
          <ac:chgData name="Mohammad Tanvir" userId="0f739e5d-7acd-48fe-a2cb-0d95b83ac977" providerId="ADAL" clId="{72434FD7-A8CF-4B7B-9A33-3B570EBD0A96}" dt="2025-02-11T18:06:05.364" v="27"/>
          <ac:spMkLst>
            <pc:docMk/>
            <pc:sldMk cId="2072410786" sldId="365"/>
            <ac:spMk id="9" creationId="{4E1BEB12-92AF-4445-98AD-4C7756E7C93B}"/>
          </ac:spMkLst>
        </pc:spChg>
        <pc:spChg chg="del">
          <ac:chgData name="Mohammad Tanvir" userId="0f739e5d-7acd-48fe-a2cb-0d95b83ac977" providerId="ADAL" clId="{72434FD7-A8CF-4B7B-9A33-3B570EBD0A96}" dt="2025-02-11T18:06:05.364" v="27"/>
          <ac:spMkLst>
            <pc:docMk/>
            <pc:sldMk cId="2072410786" sldId="365"/>
            <ac:spMk id="11" creationId="{D0522C2C-7B5C-48A7-A969-03941E5D2E76}"/>
          </ac:spMkLst>
        </pc:spChg>
        <pc:spChg chg="del">
          <ac:chgData name="Mohammad Tanvir" userId="0f739e5d-7acd-48fe-a2cb-0d95b83ac977" providerId="ADAL" clId="{72434FD7-A8CF-4B7B-9A33-3B570EBD0A96}" dt="2025-02-11T18:06:05.364" v="27"/>
          <ac:spMkLst>
            <pc:docMk/>
            <pc:sldMk cId="2072410786" sldId="365"/>
            <ac:spMk id="13" creationId="{9C682A1A-5B2D-4111-BBD6-620165633E5B}"/>
          </ac:spMkLst>
        </pc:spChg>
        <pc:spChg chg="del">
          <ac:chgData name="Mohammad Tanvir" userId="0f739e5d-7acd-48fe-a2cb-0d95b83ac977" providerId="ADAL" clId="{72434FD7-A8CF-4B7B-9A33-3B570EBD0A96}" dt="2025-02-11T18:06:05.364" v="27"/>
          <ac:spMkLst>
            <pc:docMk/>
            <pc:sldMk cId="2072410786" sldId="365"/>
            <ac:spMk id="15" creationId="{D6EE29F2-D77F-4BD0-A20B-334D316A1C9D}"/>
          </ac:spMkLst>
        </pc:spChg>
        <pc:spChg chg="del">
          <ac:chgData name="Mohammad Tanvir" userId="0f739e5d-7acd-48fe-a2cb-0d95b83ac977" providerId="ADAL" clId="{72434FD7-A8CF-4B7B-9A33-3B570EBD0A96}" dt="2025-02-11T18:06:05.364" v="27"/>
          <ac:spMkLst>
            <pc:docMk/>
            <pc:sldMk cId="2072410786" sldId="365"/>
            <ac:spMk id="17" creationId="{22D09ED2-868F-42C6-866E-F92E0CEF314F}"/>
          </ac:spMkLst>
        </pc:spChg>
      </pc:sldChg>
      <pc:sldChg chg="add del">
        <pc:chgData name="Mohammad Tanvir" userId="0f739e5d-7acd-48fe-a2cb-0d95b83ac977" providerId="ADAL" clId="{72434FD7-A8CF-4B7B-9A33-3B570EBD0A96}" dt="2025-02-11T18:10:41.831" v="57" actId="47"/>
        <pc:sldMkLst>
          <pc:docMk/>
          <pc:sldMk cId="3173594636" sldId="366"/>
        </pc:sldMkLst>
      </pc:sldChg>
      <pc:sldChg chg="add del">
        <pc:chgData name="Mohammad Tanvir" userId="0f739e5d-7acd-48fe-a2cb-0d95b83ac977" providerId="ADAL" clId="{72434FD7-A8CF-4B7B-9A33-3B570EBD0A96}" dt="2025-02-11T18:10:41.831" v="57" actId="47"/>
        <pc:sldMkLst>
          <pc:docMk/>
          <pc:sldMk cId="1602579070" sldId="367"/>
        </pc:sldMkLst>
      </pc:sldChg>
      <pc:sldChg chg="add del">
        <pc:chgData name="Mohammad Tanvir" userId="0f739e5d-7acd-48fe-a2cb-0d95b83ac977" providerId="ADAL" clId="{72434FD7-A8CF-4B7B-9A33-3B570EBD0A96}" dt="2025-02-11T18:10:41.831" v="57" actId="47"/>
        <pc:sldMkLst>
          <pc:docMk/>
          <pc:sldMk cId="1046818700" sldId="368"/>
        </pc:sldMkLst>
      </pc:sldChg>
      <pc:sldChg chg="add del">
        <pc:chgData name="Mohammad Tanvir" userId="0f739e5d-7acd-48fe-a2cb-0d95b83ac977" providerId="ADAL" clId="{72434FD7-A8CF-4B7B-9A33-3B570EBD0A96}" dt="2025-02-11T18:10:41.831" v="57" actId="47"/>
        <pc:sldMkLst>
          <pc:docMk/>
          <pc:sldMk cId="1344999079" sldId="369"/>
        </pc:sldMkLst>
      </pc:sldChg>
      <pc:sldChg chg="add del">
        <pc:chgData name="Mohammad Tanvir" userId="0f739e5d-7acd-48fe-a2cb-0d95b83ac977" providerId="ADAL" clId="{72434FD7-A8CF-4B7B-9A33-3B570EBD0A96}" dt="2025-02-11T18:10:41.831" v="57" actId="47"/>
        <pc:sldMkLst>
          <pc:docMk/>
          <pc:sldMk cId="1247794508" sldId="370"/>
        </pc:sldMkLst>
      </pc:sldChg>
      <pc:sldChg chg="add del">
        <pc:chgData name="Mohammad Tanvir" userId="0f739e5d-7acd-48fe-a2cb-0d95b83ac977" providerId="ADAL" clId="{72434FD7-A8CF-4B7B-9A33-3B570EBD0A96}" dt="2025-02-11T18:10:41.831" v="57" actId="47"/>
        <pc:sldMkLst>
          <pc:docMk/>
          <pc:sldMk cId="2073989715" sldId="371"/>
        </pc:sldMkLst>
      </pc:sldChg>
      <pc:sldChg chg="add del">
        <pc:chgData name="Mohammad Tanvir" userId="0f739e5d-7acd-48fe-a2cb-0d95b83ac977" providerId="ADAL" clId="{72434FD7-A8CF-4B7B-9A33-3B570EBD0A96}" dt="2025-02-11T18:10:41.831" v="57" actId="47"/>
        <pc:sldMkLst>
          <pc:docMk/>
          <pc:sldMk cId="456032347" sldId="372"/>
        </pc:sldMkLst>
      </pc:sldChg>
      <pc:sldChg chg="delSp add del setBg delDesignElem">
        <pc:chgData name="Mohammad Tanvir" userId="0f739e5d-7acd-48fe-a2cb-0d95b83ac977" providerId="ADAL" clId="{72434FD7-A8CF-4B7B-9A33-3B570EBD0A96}" dt="2025-02-11T18:10:41.831" v="57" actId="47"/>
        <pc:sldMkLst>
          <pc:docMk/>
          <pc:sldMk cId="2131226310" sldId="373"/>
        </pc:sldMkLst>
        <pc:spChg chg="del">
          <ac:chgData name="Mohammad Tanvir" userId="0f739e5d-7acd-48fe-a2cb-0d95b83ac977" providerId="ADAL" clId="{72434FD7-A8CF-4B7B-9A33-3B570EBD0A96}" dt="2025-02-11T18:06:05.364" v="27"/>
          <ac:spMkLst>
            <pc:docMk/>
            <pc:sldMk cId="2131226310" sldId="373"/>
            <ac:spMk id="11" creationId="{907EF6B7-1338-4443-8C46-6A318D952DFD}"/>
          </ac:spMkLst>
        </pc:spChg>
        <pc:spChg chg="del">
          <ac:chgData name="Mohammad Tanvir" userId="0f739e5d-7acd-48fe-a2cb-0d95b83ac977" providerId="ADAL" clId="{72434FD7-A8CF-4B7B-9A33-3B570EBD0A96}" dt="2025-02-11T18:06:05.364" v="27"/>
          <ac:spMkLst>
            <pc:docMk/>
            <pc:sldMk cId="2131226310" sldId="373"/>
            <ac:spMk id="13" creationId="{DAAE4CDD-124C-4DCF-9584-B6033B545DD5}"/>
          </ac:spMkLst>
        </pc:spChg>
        <pc:spChg chg="del">
          <ac:chgData name="Mohammad Tanvir" userId="0f739e5d-7acd-48fe-a2cb-0d95b83ac977" providerId="ADAL" clId="{72434FD7-A8CF-4B7B-9A33-3B570EBD0A96}" dt="2025-02-11T18:06:05.364" v="27"/>
          <ac:spMkLst>
            <pc:docMk/>
            <pc:sldMk cId="2131226310" sldId="373"/>
            <ac:spMk id="15" creationId="{081E4A58-353D-44AE-B2FC-2A74E2E400F7}"/>
          </ac:spMkLst>
        </pc:spChg>
      </pc:sldChg>
      <pc:sldChg chg="add del">
        <pc:chgData name="Mohammad Tanvir" userId="0f739e5d-7acd-48fe-a2cb-0d95b83ac977" providerId="ADAL" clId="{72434FD7-A8CF-4B7B-9A33-3B570EBD0A96}" dt="2025-02-11T18:10:41.831" v="57" actId="47"/>
        <pc:sldMkLst>
          <pc:docMk/>
          <pc:sldMk cId="3228431869" sldId="374"/>
        </pc:sldMkLst>
      </pc:sldChg>
      <pc:sldChg chg="delSp add del setBg delDesignElem">
        <pc:chgData name="Mohammad Tanvir" userId="0f739e5d-7acd-48fe-a2cb-0d95b83ac977" providerId="ADAL" clId="{72434FD7-A8CF-4B7B-9A33-3B570EBD0A96}" dt="2025-02-11T18:10:41.831" v="57" actId="47"/>
        <pc:sldMkLst>
          <pc:docMk/>
          <pc:sldMk cId="3581609524" sldId="375"/>
        </pc:sldMkLst>
        <pc:spChg chg="del">
          <ac:chgData name="Mohammad Tanvir" userId="0f739e5d-7acd-48fe-a2cb-0d95b83ac977" providerId="ADAL" clId="{72434FD7-A8CF-4B7B-9A33-3B570EBD0A96}" dt="2025-02-11T18:06:05.364" v="27"/>
          <ac:spMkLst>
            <pc:docMk/>
            <pc:sldMk cId="3581609524" sldId="375"/>
            <ac:spMk id="10" creationId="{907EF6B7-1338-4443-8C46-6A318D952DFD}"/>
          </ac:spMkLst>
        </pc:spChg>
        <pc:spChg chg="del">
          <ac:chgData name="Mohammad Tanvir" userId="0f739e5d-7acd-48fe-a2cb-0d95b83ac977" providerId="ADAL" clId="{72434FD7-A8CF-4B7B-9A33-3B570EBD0A96}" dt="2025-02-11T18:06:05.364" v="27"/>
          <ac:spMkLst>
            <pc:docMk/>
            <pc:sldMk cId="3581609524" sldId="375"/>
            <ac:spMk id="12" creationId="{DAAE4CDD-124C-4DCF-9584-B6033B545DD5}"/>
          </ac:spMkLst>
        </pc:spChg>
        <pc:spChg chg="del">
          <ac:chgData name="Mohammad Tanvir" userId="0f739e5d-7acd-48fe-a2cb-0d95b83ac977" providerId="ADAL" clId="{72434FD7-A8CF-4B7B-9A33-3B570EBD0A96}" dt="2025-02-11T18:06:05.364" v="27"/>
          <ac:spMkLst>
            <pc:docMk/>
            <pc:sldMk cId="3581609524" sldId="375"/>
            <ac:spMk id="14" creationId="{081E4A58-353D-44AE-B2FC-2A74E2E400F7}"/>
          </ac:spMkLst>
        </pc:spChg>
      </pc:sldChg>
      <pc:sldChg chg="delSp add del setBg delDesignElem">
        <pc:chgData name="Mohammad Tanvir" userId="0f739e5d-7acd-48fe-a2cb-0d95b83ac977" providerId="ADAL" clId="{72434FD7-A8CF-4B7B-9A33-3B570EBD0A96}" dt="2025-02-11T18:10:41.831" v="57" actId="47"/>
        <pc:sldMkLst>
          <pc:docMk/>
          <pc:sldMk cId="2893826413" sldId="376"/>
        </pc:sldMkLst>
        <pc:spChg chg="del">
          <ac:chgData name="Mohammad Tanvir" userId="0f739e5d-7acd-48fe-a2cb-0d95b83ac977" providerId="ADAL" clId="{72434FD7-A8CF-4B7B-9A33-3B570EBD0A96}" dt="2025-02-11T18:06:05.364" v="27"/>
          <ac:spMkLst>
            <pc:docMk/>
            <pc:sldMk cId="2893826413" sldId="376"/>
            <ac:spMk id="8" creationId="{907EF6B7-1338-4443-8C46-6A318D952DFD}"/>
          </ac:spMkLst>
        </pc:spChg>
        <pc:spChg chg="del">
          <ac:chgData name="Mohammad Tanvir" userId="0f739e5d-7acd-48fe-a2cb-0d95b83ac977" providerId="ADAL" clId="{72434FD7-A8CF-4B7B-9A33-3B570EBD0A96}" dt="2025-02-11T18:06:05.364" v="27"/>
          <ac:spMkLst>
            <pc:docMk/>
            <pc:sldMk cId="2893826413" sldId="376"/>
            <ac:spMk id="10" creationId="{DAAE4CDD-124C-4DCF-9584-B6033B545DD5}"/>
          </ac:spMkLst>
        </pc:spChg>
        <pc:spChg chg="del">
          <ac:chgData name="Mohammad Tanvir" userId="0f739e5d-7acd-48fe-a2cb-0d95b83ac977" providerId="ADAL" clId="{72434FD7-A8CF-4B7B-9A33-3B570EBD0A96}" dt="2025-02-11T18:06:05.364" v="27"/>
          <ac:spMkLst>
            <pc:docMk/>
            <pc:sldMk cId="2893826413" sldId="376"/>
            <ac:spMk id="12" creationId="{081E4A58-353D-44AE-B2FC-2A74E2E400F7}"/>
          </ac:spMkLst>
        </pc:spChg>
      </pc:sldChg>
      <pc:sldChg chg="addSp delSp modSp add mod setBg delDesignElem">
        <pc:chgData name="Mohammad Tanvir" userId="0f739e5d-7acd-48fe-a2cb-0d95b83ac977" providerId="ADAL" clId="{72434FD7-A8CF-4B7B-9A33-3B570EBD0A96}" dt="2025-02-11T18:07:31.493" v="49" actId="26606"/>
        <pc:sldMkLst>
          <pc:docMk/>
          <pc:sldMk cId="477658049" sldId="377"/>
        </pc:sldMkLst>
        <pc:spChg chg="mod">
          <ac:chgData name="Mohammad Tanvir" userId="0f739e5d-7acd-48fe-a2cb-0d95b83ac977" providerId="ADAL" clId="{72434FD7-A8CF-4B7B-9A33-3B570EBD0A96}" dt="2025-02-11T18:07:31.493" v="49" actId="26606"/>
          <ac:spMkLst>
            <pc:docMk/>
            <pc:sldMk cId="477658049" sldId="377"/>
            <ac:spMk id="2" creationId="{00000000-0000-0000-0000-000000000000}"/>
          </ac:spMkLst>
        </pc:spChg>
        <pc:spChg chg="mod">
          <ac:chgData name="Mohammad Tanvir" userId="0f739e5d-7acd-48fe-a2cb-0d95b83ac977" providerId="ADAL" clId="{72434FD7-A8CF-4B7B-9A33-3B570EBD0A96}" dt="2025-02-11T18:07:31.493" v="49" actId="26606"/>
          <ac:spMkLst>
            <pc:docMk/>
            <pc:sldMk cId="477658049" sldId="377"/>
            <ac:spMk id="3" creationId="{00000000-0000-0000-0000-000000000000}"/>
          </ac:spMkLst>
        </pc:spChg>
        <pc:spChg chg="add">
          <ac:chgData name="Mohammad Tanvir" userId="0f739e5d-7acd-48fe-a2cb-0d95b83ac977" providerId="ADAL" clId="{72434FD7-A8CF-4B7B-9A33-3B570EBD0A96}" dt="2025-02-11T18:07:31.493" v="49" actId="26606"/>
          <ac:spMkLst>
            <pc:docMk/>
            <pc:sldMk cId="477658049" sldId="377"/>
            <ac:spMk id="5" creationId="{907EF6B7-1338-4443-8C46-6A318D952DFD}"/>
          </ac:spMkLst>
        </pc:spChg>
        <pc:spChg chg="add">
          <ac:chgData name="Mohammad Tanvir" userId="0f739e5d-7acd-48fe-a2cb-0d95b83ac977" providerId="ADAL" clId="{72434FD7-A8CF-4B7B-9A33-3B570EBD0A96}" dt="2025-02-11T18:07:31.493" v="49" actId="26606"/>
          <ac:spMkLst>
            <pc:docMk/>
            <pc:sldMk cId="477658049" sldId="377"/>
            <ac:spMk id="6" creationId="{DAAE4CDD-124C-4DCF-9584-B6033B545DD5}"/>
          </ac:spMkLst>
        </pc:spChg>
        <pc:spChg chg="add">
          <ac:chgData name="Mohammad Tanvir" userId="0f739e5d-7acd-48fe-a2cb-0d95b83ac977" providerId="ADAL" clId="{72434FD7-A8CF-4B7B-9A33-3B570EBD0A96}" dt="2025-02-11T18:07:31.493" v="49" actId="26606"/>
          <ac:spMkLst>
            <pc:docMk/>
            <pc:sldMk cId="477658049" sldId="377"/>
            <ac:spMk id="7" creationId="{081E4A58-353D-44AE-B2FC-2A74E2E400F7}"/>
          </ac:spMkLst>
        </pc:spChg>
        <pc:spChg chg="del">
          <ac:chgData name="Mohammad Tanvir" userId="0f739e5d-7acd-48fe-a2cb-0d95b83ac977" providerId="ADAL" clId="{72434FD7-A8CF-4B7B-9A33-3B570EBD0A96}" dt="2025-02-11T18:07:00.919" v="44"/>
          <ac:spMkLst>
            <pc:docMk/>
            <pc:sldMk cId="477658049" sldId="377"/>
            <ac:spMk id="8" creationId="{907EF6B7-1338-4443-8C46-6A318D952DFD}"/>
          </ac:spMkLst>
        </pc:spChg>
        <pc:spChg chg="del">
          <ac:chgData name="Mohammad Tanvir" userId="0f739e5d-7acd-48fe-a2cb-0d95b83ac977" providerId="ADAL" clId="{72434FD7-A8CF-4B7B-9A33-3B570EBD0A96}" dt="2025-02-11T18:07:00.919" v="44"/>
          <ac:spMkLst>
            <pc:docMk/>
            <pc:sldMk cId="477658049" sldId="377"/>
            <ac:spMk id="10" creationId="{DAAE4CDD-124C-4DCF-9584-B6033B545DD5}"/>
          </ac:spMkLst>
        </pc:spChg>
        <pc:spChg chg="del">
          <ac:chgData name="Mohammad Tanvir" userId="0f739e5d-7acd-48fe-a2cb-0d95b83ac977" providerId="ADAL" clId="{72434FD7-A8CF-4B7B-9A33-3B570EBD0A96}" dt="2025-02-11T18:07:00.919" v="44"/>
          <ac:spMkLst>
            <pc:docMk/>
            <pc:sldMk cId="477658049" sldId="377"/>
            <ac:spMk id="12" creationId="{081E4A58-353D-44AE-B2FC-2A74E2E400F7}"/>
          </ac:spMkLst>
        </pc:spChg>
      </pc:sldChg>
      <pc:sldChg chg="addSp delSp modSp add mod setBg delDesignElem">
        <pc:chgData name="Mohammad Tanvir" userId="0f739e5d-7acd-48fe-a2cb-0d95b83ac977" providerId="ADAL" clId="{72434FD7-A8CF-4B7B-9A33-3B570EBD0A96}" dt="2025-02-11T18:07:39.874" v="50" actId="26606"/>
        <pc:sldMkLst>
          <pc:docMk/>
          <pc:sldMk cId="3170076326" sldId="378"/>
        </pc:sldMkLst>
        <pc:spChg chg="mod">
          <ac:chgData name="Mohammad Tanvir" userId="0f739e5d-7acd-48fe-a2cb-0d95b83ac977" providerId="ADAL" clId="{72434FD7-A8CF-4B7B-9A33-3B570EBD0A96}" dt="2025-02-11T18:07:39.874" v="50" actId="26606"/>
          <ac:spMkLst>
            <pc:docMk/>
            <pc:sldMk cId="3170076326" sldId="378"/>
            <ac:spMk id="2" creationId="{00000000-0000-0000-0000-000000000000}"/>
          </ac:spMkLst>
        </pc:spChg>
        <pc:spChg chg="mod">
          <ac:chgData name="Mohammad Tanvir" userId="0f739e5d-7acd-48fe-a2cb-0d95b83ac977" providerId="ADAL" clId="{72434FD7-A8CF-4B7B-9A33-3B570EBD0A96}" dt="2025-02-11T18:07:39.874" v="50" actId="26606"/>
          <ac:spMkLst>
            <pc:docMk/>
            <pc:sldMk cId="3170076326" sldId="378"/>
            <ac:spMk id="3" creationId="{00000000-0000-0000-0000-000000000000}"/>
          </ac:spMkLst>
        </pc:spChg>
        <pc:spChg chg="add">
          <ac:chgData name="Mohammad Tanvir" userId="0f739e5d-7acd-48fe-a2cb-0d95b83ac977" providerId="ADAL" clId="{72434FD7-A8CF-4B7B-9A33-3B570EBD0A96}" dt="2025-02-11T18:07:39.874" v="50" actId="26606"/>
          <ac:spMkLst>
            <pc:docMk/>
            <pc:sldMk cId="3170076326" sldId="378"/>
            <ac:spMk id="5" creationId="{907EF6B7-1338-4443-8C46-6A318D952DFD}"/>
          </ac:spMkLst>
        </pc:spChg>
        <pc:spChg chg="add">
          <ac:chgData name="Mohammad Tanvir" userId="0f739e5d-7acd-48fe-a2cb-0d95b83ac977" providerId="ADAL" clId="{72434FD7-A8CF-4B7B-9A33-3B570EBD0A96}" dt="2025-02-11T18:07:39.874" v="50" actId="26606"/>
          <ac:spMkLst>
            <pc:docMk/>
            <pc:sldMk cId="3170076326" sldId="378"/>
            <ac:spMk id="6" creationId="{DAAE4CDD-124C-4DCF-9584-B6033B545DD5}"/>
          </ac:spMkLst>
        </pc:spChg>
        <pc:spChg chg="add">
          <ac:chgData name="Mohammad Tanvir" userId="0f739e5d-7acd-48fe-a2cb-0d95b83ac977" providerId="ADAL" clId="{72434FD7-A8CF-4B7B-9A33-3B570EBD0A96}" dt="2025-02-11T18:07:39.874" v="50" actId="26606"/>
          <ac:spMkLst>
            <pc:docMk/>
            <pc:sldMk cId="3170076326" sldId="378"/>
            <ac:spMk id="7" creationId="{081E4A58-353D-44AE-B2FC-2A74E2E400F7}"/>
          </ac:spMkLst>
        </pc:spChg>
        <pc:spChg chg="del">
          <ac:chgData name="Mohammad Tanvir" userId="0f739e5d-7acd-48fe-a2cb-0d95b83ac977" providerId="ADAL" clId="{72434FD7-A8CF-4B7B-9A33-3B570EBD0A96}" dt="2025-02-11T18:07:00.919" v="44"/>
          <ac:spMkLst>
            <pc:docMk/>
            <pc:sldMk cId="3170076326" sldId="378"/>
            <ac:spMk id="8" creationId="{907EF6B7-1338-4443-8C46-6A318D952DFD}"/>
          </ac:spMkLst>
        </pc:spChg>
        <pc:spChg chg="del">
          <ac:chgData name="Mohammad Tanvir" userId="0f739e5d-7acd-48fe-a2cb-0d95b83ac977" providerId="ADAL" clId="{72434FD7-A8CF-4B7B-9A33-3B570EBD0A96}" dt="2025-02-11T18:07:00.919" v="44"/>
          <ac:spMkLst>
            <pc:docMk/>
            <pc:sldMk cId="3170076326" sldId="378"/>
            <ac:spMk id="10" creationId="{DAAE4CDD-124C-4DCF-9584-B6033B545DD5}"/>
          </ac:spMkLst>
        </pc:spChg>
        <pc:spChg chg="del">
          <ac:chgData name="Mohammad Tanvir" userId="0f739e5d-7acd-48fe-a2cb-0d95b83ac977" providerId="ADAL" clId="{72434FD7-A8CF-4B7B-9A33-3B570EBD0A96}" dt="2025-02-11T18:07:00.919" v="44"/>
          <ac:spMkLst>
            <pc:docMk/>
            <pc:sldMk cId="3170076326" sldId="378"/>
            <ac:spMk id="12" creationId="{081E4A58-353D-44AE-B2FC-2A74E2E400F7}"/>
          </ac:spMkLst>
        </pc:spChg>
      </pc:sldChg>
      <pc:sldChg chg="addSp delSp modSp add mod setBg delDesignElem">
        <pc:chgData name="Mohammad Tanvir" userId="0f739e5d-7acd-48fe-a2cb-0d95b83ac977" providerId="ADAL" clId="{72434FD7-A8CF-4B7B-9A33-3B570EBD0A96}" dt="2025-02-11T18:07:43.407" v="51" actId="26606"/>
        <pc:sldMkLst>
          <pc:docMk/>
          <pc:sldMk cId="2227579411" sldId="379"/>
        </pc:sldMkLst>
        <pc:spChg chg="mod">
          <ac:chgData name="Mohammad Tanvir" userId="0f739e5d-7acd-48fe-a2cb-0d95b83ac977" providerId="ADAL" clId="{72434FD7-A8CF-4B7B-9A33-3B570EBD0A96}" dt="2025-02-11T18:07:43.407" v="51" actId="26606"/>
          <ac:spMkLst>
            <pc:docMk/>
            <pc:sldMk cId="2227579411" sldId="379"/>
            <ac:spMk id="2" creationId="{00000000-0000-0000-0000-000000000000}"/>
          </ac:spMkLst>
        </pc:spChg>
        <pc:spChg chg="mod">
          <ac:chgData name="Mohammad Tanvir" userId="0f739e5d-7acd-48fe-a2cb-0d95b83ac977" providerId="ADAL" clId="{72434FD7-A8CF-4B7B-9A33-3B570EBD0A96}" dt="2025-02-11T18:07:43.407" v="51" actId="26606"/>
          <ac:spMkLst>
            <pc:docMk/>
            <pc:sldMk cId="2227579411" sldId="379"/>
            <ac:spMk id="3" creationId="{00000000-0000-0000-0000-000000000000}"/>
          </ac:spMkLst>
        </pc:spChg>
        <pc:spChg chg="add">
          <ac:chgData name="Mohammad Tanvir" userId="0f739e5d-7acd-48fe-a2cb-0d95b83ac977" providerId="ADAL" clId="{72434FD7-A8CF-4B7B-9A33-3B570EBD0A96}" dt="2025-02-11T18:07:43.407" v="51" actId="26606"/>
          <ac:spMkLst>
            <pc:docMk/>
            <pc:sldMk cId="2227579411" sldId="379"/>
            <ac:spMk id="5" creationId="{907EF6B7-1338-4443-8C46-6A318D952DFD}"/>
          </ac:spMkLst>
        </pc:spChg>
        <pc:spChg chg="add">
          <ac:chgData name="Mohammad Tanvir" userId="0f739e5d-7acd-48fe-a2cb-0d95b83ac977" providerId="ADAL" clId="{72434FD7-A8CF-4B7B-9A33-3B570EBD0A96}" dt="2025-02-11T18:07:43.407" v="51" actId="26606"/>
          <ac:spMkLst>
            <pc:docMk/>
            <pc:sldMk cId="2227579411" sldId="379"/>
            <ac:spMk id="6" creationId="{DAAE4CDD-124C-4DCF-9584-B6033B545DD5}"/>
          </ac:spMkLst>
        </pc:spChg>
        <pc:spChg chg="add">
          <ac:chgData name="Mohammad Tanvir" userId="0f739e5d-7acd-48fe-a2cb-0d95b83ac977" providerId="ADAL" clId="{72434FD7-A8CF-4B7B-9A33-3B570EBD0A96}" dt="2025-02-11T18:07:43.407" v="51" actId="26606"/>
          <ac:spMkLst>
            <pc:docMk/>
            <pc:sldMk cId="2227579411" sldId="379"/>
            <ac:spMk id="7" creationId="{081E4A58-353D-44AE-B2FC-2A74E2E400F7}"/>
          </ac:spMkLst>
        </pc:spChg>
        <pc:spChg chg="del">
          <ac:chgData name="Mohammad Tanvir" userId="0f739e5d-7acd-48fe-a2cb-0d95b83ac977" providerId="ADAL" clId="{72434FD7-A8CF-4B7B-9A33-3B570EBD0A96}" dt="2025-02-11T18:07:00.919" v="44"/>
          <ac:spMkLst>
            <pc:docMk/>
            <pc:sldMk cId="2227579411" sldId="379"/>
            <ac:spMk id="8" creationId="{907EF6B7-1338-4443-8C46-6A318D952DFD}"/>
          </ac:spMkLst>
        </pc:spChg>
        <pc:spChg chg="del">
          <ac:chgData name="Mohammad Tanvir" userId="0f739e5d-7acd-48fe-a2cb-0d95b83ac977" providerId="ADAL" clId="{72434FD7-A8CF-4B7B-9A33-3B570EBD0A96}" dt="2025-02-11T18:07:00.919" v="44"/>
          <ac:spMkLst>
            <pc:docMk/>
            <pc:sldMk cId="2227579411" sldId="379"/>
            <ac:spMk id="10" creationId="{DAAE4CDD-124C-4DCF-9584-B6033B545DD5}"/>
          </ac:spMkLst>
        </pc:spChg>
        <pc:spChg chg="del">
          <ac:chgData name="Mohammad Tanvir" userId="0f739e5d-7acd-48fe-a2cb-0d95b83ac977" providerId="ADAL" clId="{72434FD7-A8CF-4B7B-9A33-3B570EBD0A96}" dt="2025-02-11T18:07:00.919" v="44"/>
          <ac:spMkLst>
            <pc:docMk/>
            <pc:sldMk cId="2227579411" sldId="379"/>
            <ac:spMk id="12" creationId="{081E4A58-353D-44AE-B2FC-2A74E2E400F7}"/>
          </ac:spMkLst>
        </pc:spChg>
      </pc:sldChg>
      <pc:sldChg chg="add">
        <pc:chgData name="Mohammad Tanvir" userId="0f739e5d-7acd-48fe-a2cb-0d95b83ac977" providerId="ADAL" clId="{72434FD7-A8CF-4B7B-9A33-3B570EBD0A96}" dt="2025-02-11T18:07:00.919" v="44"/>
        <pc:sldMkLst>
          <pc:docMk/>
          <pc:sldMk cId="942786643" sldId="380"/>
        </pc:sldMkLst>
      </pc:sldChg>
      <pc:sldChg chg="addSp delSp modSp add mod setBg delDesignElem">
        <pc:chgData name="Mohammad Tanvir" userId="0f739e5d-7acd-48fe-a2cb-0d95b83ac977" providerId="ADAL" clId="{72434FD7-A8CF-4B7B-9A33-3B570EBD0A96}" dt="2025-02-11T18:08:01.554" v="54" actId="26606"/>
        <pc:sldMkLst>
          <pc:docMk/>
          <pc:sldMk cId="3769583694" sldId="381"/>
        </pc:sldMkLst>
        <pc:spChg chg="mod">
          <ac:chgData name="Mohammad Tanvir" userId="0f739e5d-7acd-48fe-a2cb-0d95b83ac977" providerId="ADAL" clId="{72434FD7-A8CF-4B7B-9A33-3B570EBD0A96}" dt="2025-02-11T18:08:01.554" v="54" actId="26606"/>
          <ac:spMkLst>
            <pc:docMk/>
            <pc:sldMk cId="3769583694" sldId="381"/>
            <ac:spMk id="2" creationId="{00000000-0000-0000-0000-000000000000}"/>
          </ac:spMkLst>
        </pc:spChg>
        <pc:spChg chg="add del">
          <ac:chgData name="Mohammad Tanvir" userId="0f739e5d-7acd-48fe-a2cb-0d95b83ac977" providerId="ADAL" clId="{72434FD7-A8CF-4B7B-9A33-3B570EBD0A96}" dt="2025-02-11T18:08:01.554" v="53" actId="26606"/>
          <ac:spMkLst>
            <pc:docMk/>
            <pc:sldMk cId="3769583694" sldId="381"/>
            <ac:spMk id="4" creationId="{D278ADA9-6383-4BDD-80D2-8899A402687B}"/>
          </ac:spMkLst>
        </pc:spChg>
        <pc:spChg chg="add del">
          <ac:chgData name="Mohammad Tanvir" userId="0f739e5d-7acd-48fe-a2cb-0d95b83ac977" providerId="ADAL" clId="{72434FD7-A8CF-4B7B-9A33-3B570EBD0A96}" dt="2025-02-11T18:08:01.554" v="53" actId="26606"/>
          <ac:spMkLst>
            <pc:docMk/>
            <pc:sldMk cId="3769583694" sldId="381"/>
            <ac:spMk id="5" creationId="{484B7147-B0F6-40ED-B5A2-FF72BC8198B6}"/>
          </ac:spMkLst>
        </pc:spChg>
        <pc:spChg chg="add del">
          <ac:chgData name="Mohammad Tanvir" userId="0f739e5d-7acd-48fe-a2cb-0d95b83ac977" providerId="ADAL" clId="{72434FD7-A8CF-4B7B-9A33-3B570EBD0A96}" dt="2025-02-11T18:08:01.554" v="53" actId="26606"/>
          <ac:spMkLst>
            <pc:docMk/>
            <pc:sldMk cId="3769583694" sldId="381"/>
            <ac:spMk id="6" creationId="{B36D2DE0-0628-4A9A-A59D-7BA8B5EB3022}"/>
          </ac:spMkLst>
        </pc:spChg>
        <pc:spChg chg="del">
          <ac:chgData name="Mohammad Tanvir" userId="0f739e5d-7acd-48fe-a2cb-0d95b83ac977" providerId="ADAL" clId="{72434FD7-A8CF-4B7B-9A33-3B570EBD0A96}" dt="2025-02-11T18:07:00.919" v="44"/>
          <ac:spMkLst>
            <pc:docMk/>
            <pc:sldMk cId="3769583694" sldId="381"/>
            <ac:spMk id="7" creationId="{4E1BEB12-92AF-4445-98AD-4C7756E7C93B}"/>
          </ac:spMkLst>
        </pc:spChg>
        <pc:spChg chg="add del">
          <ac:chgData name="Mohammad Tanvir" userId="0f739e5d-7acd-48fe-a2cb-0d95b83ac977" providerId="ADAL" clId="{72434FD7-A8CF-4B7B-9A33-3B570EBD0A96}" dt="2025-02-11T18:08:01.554" v="53" actId="26606"/>
          <ac:spMkLst>
            <pc:docMk/>
            <pc:sldMk cId="3769583694" sldId="381"/>
            <ac:spMk id="8" creationId="{48E405C9-94BE-41DA-928C-DEC9A8550E9F}"/>
          </ac:spMkLst>
        </pc:spChg>
        <pc:spChg chg="del">
          <ac:chgData name="Mohammad Tanvir" userId="0f739e5d-7acd-48fe-a2cb-0d95b83ac977" providerId="ADAL" clId="{72434FD7-A8CF-4B7B-9A33-3B570EBD0A96}" dt="2025-02-11T18:07:00.919" v="44"/>
          <ac:spMkLst>
            <pc:docMk/>
            <pc:sldMk cId="3769583694" sldId="381"/>
            <ac:spMk id="9" creationId="{D0522C2C-7B5C-48A7-A969-03941E5D2E76}"/>
          </ac:spMkLst>
        </pc:spChg>
        <pc:spChg chg="add del">
          <ac:chgData name="Mohammad Tanvir" userId="0f739e5d-7acd-48fe-a2cb-0d95b83ac977" providerId="ADAL" clId="{72434FD7-A8CF-4B7B-9A33-3B570EBD0A96}" dt="2025-02-11T18:08:01.554" v="53" actId="26606"/>
          <ac:spMkLst>
            <pc:docMk/>
            <pc:sldMk cId="3769583694" sldId="381"/>
            <ac:spMk id="10" creationId="{D2091A72-D5BB-42AC-8FD3-F7747D90861E}"/>
          </ac:spMkLst>
        </pc:spChg>
        <pc:spChg chg="del">
          <ac:chgData name="Mohammad Tanvir" userId="0f739e5d-7acd-48fe-a2cb-0d95b83ac977" providerId="ADAL" clId="{72434FD7-A8CF-4B7B-9A33-3B570EBD0A96}" dt="2025-02-11T18:07:00.919" v="44"/>
          <ac:spMkLst>
            <pc:docMk/>
            <pc:sldMk cId="3769583694" sldId="381"/>
            <ac:spMk id="11" creationId="{9C682A1A-5B2D-4111-BBD6-620165633E5B}"/>
          </ac:spMkLst>
        </pc:spChg>
        <pc:spChg chg="del">
          <ac:chgData name="Mohammad Tanvir" userId="0f739e5d-7acd-48fe-a2cb-0d95b83ac977" providerId="ADAL" clId="{72434FD7-A8CF-4B7B-9A33-3B570EBD0A96}" dt="2025-02-11T18:07:00.919" v="44"/>
          <ac:spMkLst>
            <pc:docMk/>
            <pc:sldMk cId="3769583694" sldId="381"/>
            <ac:spMk id="13" creationId="{D6EE29F2-D77F-4BD0-A20B-334D316A1C9D}"/>
          </ac:spMkLst>
        </pc:spChg>
        <pc:spChg chg="del">
          <ac:chgData name="Mohammad Tanvir" userId="0f739e5d-7acd-48fe-a2cb-0d95b83ac977" providerId="ADAL" clId="{72434FD7-A8CF-4B7B-9A33-3B570EBD0A96}" dt="2025-02-11T18:07:00.919" v="44"/>
          <ac:spMkLst>
            <pc:docMk/>
            <pc:sldMk cId="3769583694" sldId="381"/>
            <ac:spMk id="15" creationId="{22D09ED2-868F-42C6-866E-F92E0CEF314F}"/>
          </ac:spMkLst>
        </pc:spChg>
        <pc:spChg chg="add del">
          <ac:chgData name="Mohammad Tanvir" userId="0f739e5d-7acd-48fe-a2cb-0d95b83ac977" providerId="ADAL" clId="{72434FD7-A8CF-4B7B-9A33-3B570EBD0A96}" dt="2025-02-11T18:08:01.554" v="53" actId="26606"/>
          <ac:spMkLst>
            <pc:docMk/>
            <pc:sldMk cId="3769583694" sldId="381"/>
            <ac:spMk id="17" creationId="{6ED12BFC-A737-46AF-8411-481112D54B0C}"/>
          </ac:spMkLst>
        </pc:spChg>
        <pc:spChg chg="add">
          <ac:chgData name="Mohammad Tanvir" userId="0f739e5d-7acd-48fe-a2cb-0d95b83ac977" providerId="ADAL" clId="{72434FD7-A8CF-4B7B-9A33-3B570EBD0A96}" dt="2025-02-11T18:08:01.554" v="54" actId="26606"/>
          <ac:spMkLst>
            <pc:docMk/>
            <pc:sldMk cId="3769583694" sldId="381"/>
            <ac:spMk id="19" creationId="{4E1BEB12-92AF-4445-98AD-4C7756E7C93B}"/>
          </ac:spMkLst>
        </pc:spChg>
        <pc:spChg chg="add">
          <ac:chgData name="Mohammad Tanvir" userId="0f739e5d-7acd-48fe-a2cb-0d95b83ac977" providerId="ADAL" clId="{72434FD7-A8CF-4B7B-9A33-3B570EBD0A96}" dt="2025-02-11T18:08:01.554" v="54" actId="26606"/>
          <ac:spMkLst>
            <pc:docMk/>
            <pc:sldMk cId="3769583694" sldId="381"/>
            <ac:spMk id="20" creationId="{D0522C2C-7B5C-48A7-A969-03941E5D2E76}"/>
          </ac:spMkLst>
        </pc:spChg>
        <pc:spChg chg="add">
          <ac:chgData name="Mohammad Tanvir" userId="0f739e5d-7acd-48fe-a2cb-0d95b83ac977" providerId="ADAL" clId="{72434FD7-A8CF-4B7B-9A33-3B570EBD0A96}" dt="2025-02-11T18:08:01.554" v="54" actId="26606"/>
          <ac:spMkLst>
            <pc:docMk/>
            <pc:sldMk cId="3769583694" sldId="381"/>
            <ac:spMk id="21" creationId="{9C682A1A-5B2D-4111-BBD6-620165633E5B}"/>
          </ac:spMkLst>
        </pc:spChg>
        <pc:spChg chg="add">
          <ac:chgData name="Mohammad Tanvir" userId="0f739e5d-7acd-48fe-a2cb-0d95b83ac977" providerId="ADAL" clId="{72434FD7-A8CF-4B7B-9A33-3B570EBD0A96}" dt="2025-02-11T18:08:01.554" v="54" actId="26606"/>
          <ac:spMkLst>
            <pc:docMk/>
            <pc:sldMk cId="3769583694" sldId="381"/>
            <ac:spMk id="22" creationId="{D6EE29F2-D77F-4BD0-A20B-334D316A1C9D}"/>
          </ac:spMkLst>
        </pc:spChg>
        <pc:spChg chg="add">
          <ac:chgData name="Mohammad Tanvir" userId="0f739e5d-7acd-48fe-a2cb-0d95b83ac977" providerId="ADAL" clId="{72434FD7-A8CF-4B7B-9A33-3B570EBD0A96}" dt="2025-02-11T18:08:01.554" v="54" actId="26606"/>
          <ac:spMkLst>
            <pc:docMk/>
            <pc:sldMk cId="3769583694" sldId="381"/>
            <ac:spMk id="23" creationId="{22D09ED2-868F-42C6-866E-F92E0CEF314F}"/>
          </ac:spMkLst>
        </pc:spChg>
      </pc:sldChg>
      <pc:sldChg chg="add">
        <pc:chgData name="Mohammad Tanvir" userId="0f739e5d-7acd-48fe-a2cb-0d95b83ac977" providerId="ADAL" clId="{72434FD7-A8CF-4B7B-9A33-3B570EBD0A96}" dt="2025-02-11T18:07:00.919" v="44"/>
        <pc:sldMkLst>
          <pc:docMk/>
          <pc:sldMk cId="4051598842" sldId="382"/>
        </pc:sldMkLst>
      </pc:sldChg>
      <pc:sldChg chg="add">
        <pc:chgData name="Mohammad Tanvir" userId="0f739e5d-7acd-48fe-a2cb-0d95b83ac977" providerId="ADAL" clId="{72434FD7-A8CF-4B7B-9A33-3B570EBD0A96}" dt="2025-02-11T18:07:00.919" v="44"/>
        <pc:sldMkLst>
          <pc:docMk/>
          <pc:sldMk cId="395464806" sldId="383"/>
        </pc:sldMkLst>
      </pc:sldChg>
      <pc:sldChg chg="add">
        <pc:chgData name="Mohammad Tanvir" userId="0f739e5d-7acd-48fe-a2cb-0d95b83ac977" providerId="ADAL" clId="{72434FD7-A8CF-4B7B-9A33-3B570EBD0A96}" dt="2025-02-11T18:07:00.919" v="44"/>
        <pc:sldMkLst>
          <pc:docMk/>
          <pc:sldMk cId="1267387005" sldId="384"/>
        </pc:sldMkLst>
      </pc:sldChg>
      <pc:sldChg chg="add">
        <pc:chgData name="Mohammad Tanvir" userId="0f739e5d-7acd-48fe-a2cb-0d95b83ac977" providerId="ADAL" clId="{72434FD7-A8CF-4B7B-9A33-3B570EBD0A96}" dt="2025-02-11T18:07:00.919" v="44"/>
        <pc:sldMkLst>
          <pc:docMk/>
          <pc:sldMk cId="3220477880" sldId="385"/>
        </pc:sldMkLst>
      </pc:sldChg>
      <pc:sldChg chg="addSp delSp modSp add mod setBg delDesignElem">
        <pc:chgData name="Mohammad Tanvir" userId="0f739e5d-7acd-48fe-a2cb-0d95b83ac977" providerId="ADAL" clId="{72434FD7-A8CF-4B7B-9A33-3B570EBD0A96}" dt="2025-02-11T18:08:19.034" v="56" actId="26606"/>
        <pc:sldMkLst>
          <pc:docMk/>
          <pc:sldMk cId="1185713495" sldId="386"/>
        </pc:sldMkLst>
        <pc:spChg chg="mod">
          <ac:chgData name="Mohammad Tanvir" userId="0f739e5d-7acd-48fe-a2cb-0d95b83ac977" providerId="ADAL" clId="{72434FD7-A8CF-4B7B-9A33-3B570EBD0A96}" dt="2025-02-11T18:08:19.034" v="56" actId="26606"/>
          <ac:spMkLst>
            <pc:docMk/>
            <pc:sldMk cId="1185713495" sldId="386"/>
            <ac:spMk id="2" creationId="{00000000-0000-0000-0000-000000000000}"/>
          </ac:spMkLst>
        </pc:spChg>
        <pc:spChg chg="add">
          <ac:chgData name="Mohammad Tanvir" userId="0f739e5d-7acd-48fe-a2cb-0d95b83ac977" providerId="ADAL" clId="{72434FD7-A8CF-4B7B-9A33-3B570EBD0A96}" dt="2025-02-11T18:08:19.034" v="56" actId="26606"/>
          <ac:spMkLst>
            <pc:docMk/>
            <pc:sldMk cId="1185713495" sldId="386"/>
            <ac:spMk id="4" creationId="{4E1BEB12-92AF-4445-98AD-4C7756E7C93B}"/>
          </ac:spMkLst>
        </pc:spChg>
        <pc:spChg chg="add">
          <ac:chgData name="Mohammad Tanvir" userId="0f739e5d-7acd-48fe-a2cb-0d95b83ac977" providerId="ADAL" clId="{72434FD7-A8CF-4B7B-9A33-3B570EBD0A96}" dt="2025-02-11T18:08:19.034" v="56" actId="26606"/>
          <ac:spMkLst>
            <pc:docMk/>
            <pc:sldMk cId="1185713495" sldId="386"/>
            <ac:spMk id="5" creationId="{D0522C2C-7B5C-48A7-A969-03941E5D2E76}"/>
          </ac:spMkLst>
        </pc:spChg>
        <pc:spChg chg="add">
          <ac:chgData name="Mohammad Tanvir" userId="0f739e5d-7acd-48fe-a2cb-0d95b83ac977" providerId="ADAL" clId="{72434FD7-A8CF-4B7B-9A33-3B570EBD0A96}" dt="2025-02-11T18:08:19.034" v="56" actId="26606"/>
          <ac:spMkLst>
            <pc:docMk/>
            <pc:sldMk cId="1185713495" sldId="386"/>
            <ac:spMk id="6" creationId="{9C682A1A-5B2D-4111-BBD6-620165633E5B}"/>
          </ac:spMkLst>
        </pc:spChg>
        <pc:spChg chg="del">
          <ac:chgData name="Mohammad Tanvir" userId="0f739e5d-7acd-48fe-a2cb-0d95b83ac977" providerId="ADAL" clId="{72434FD7-A8CF-4B7B-9A33-3B570EBD0A96}" dt="2025-02-11T18:07:00.919" v="44"/>
          <ac:spMkLst>
            <pc:docMk/>
            <pc:sldMk cId="1185713495" sldId="386"/>
            <ac:spMk id="7" creationId="{4E1BEB12-92AF-4445-98AD-4C7756E7C93B}"/>
          </ac:spMkLst>
        </pc:spChg>
        <pc:spChg chg="add">
          <ac:chgData name="Mohammad Tanvir" userId="0f739e5d-7acd-48fe-a2cb-0d95b83ac977" providerId="ADAL" clId="{72434FD7-A8CF-4B7B-9A33-3B570EBD0A96}" dt="2025-02-11T18:08:19.034" v="56" actId="26606"/>
          <ac:spMkLst>
            <pc:docMk/>
            <pc:sldMk cId="1185713495" sldId="386"/>
            <ac:spMk id="8" creationId="{D6EE29F2-D77F-4BD0-A20B-334D316A1C9D}"/>
          </ac:spMkLst>
        </pc:spChg>
        <pc:spChg chg="del">
          <ac:chgData name="Mohammad Tanvir" userId="0f739e5d-7acd-48fe-a2cb-0d95b83ac977" providerId="ADAL" clId="{72434FD7-A8CF-4B7B-9A33-3B570EBD0A96}" dt="2025-02-11T18:07:00.919" v="44"/>
          <ac:spMkLst>
            <pc:docMk/>
            <pc:sldMk cId="1185713495" sldId="386"/>
            <ac:spMk id="9" creationId="{D0522C2C-7B5C-48A7-A969-03941E5D2E76}"/>
          </ac:spMkLst>
        </pc:spChg>
        <pc:spChg chg="add">
          <ac:chgData name="Mohammad Tanvir" userId="0f739e5d-7acd-48fe-a2cb-0d95b83ac977" providerId="ADAL" clId="{72434FD7-A8CF-4B7B-9A33-3B570EBD0A96}" dt="2025-02-11T18:08:19.034" v="56" actId="26606"/>
          <ac:spMkLst>
            <pc:docMk/>
            <pc:sldMk cId="1185713495" sldId="386"/>
            <ac:spMk id="10" creationId="{22D09ED2-868F-42C6-866E-F92E0CEF314F}"/>
          </ac:spMkLst>
        </pc:spChg>
        <pc:spChg chg="del">
          <ac:chgData name="Mohammad Tanvir" userId="0f739e5d-7acd-48fe-a2cb-0d95b83ac977" providerId="ADAL" clId="{72434FD7-A8CF-4B7B-9A33-3B570EBD0A96}" dt="2025-02-11T18:07:00.919" v="44"/>
          <ac:spMkLst>
            <pc:docMk/>
            <pc:sldMk cId="1185713495" sldId="386"/>
            <ac:spMk id="11" creationId="{9C682A1A-5B2D-4111-BBD6-620165633E5B}"/>
          </ac:spMkLst>
        </pc:spChg>
        <pc:spChg chg="del">
          <ac:chgData name="Mohammad Tanvir" userId="0f739e5d-7acd-48fe-a2cb-0d95b83ac977" providerId="ADAL" clId="{72434FD7-A8CF-4B7B-9A33-3B570EBD0A96}" dt="2025-02-11T18:07:00.919" v="44"/>
          <ac:spMkLst>
            <pc:docMk/>
            <pc:sldMk cId="1185713495" sldId="386"/>
            <ac:spMk id="13" creationId="{D6EE29F2-D77F-4BD0-A20B-334D316A1C9D}"/>
          </ac:spMkLst>
        </pc:spChg>
        <pc:spChg chg="del">
          <ac:chgData name="Mohammad Tanvir" userId="0f739e5d-7acd-48fe-a2cb-0d95b83ac977" providerId="ADAL" clId="{72434FD7-A8CF-4B7B-9A33-3B570EBD0A96}" dt="2025-02-11T18:07:00.919" v="44"/>
          <ac:spMkLst>
            <pc:docMk/>
            <pc:sldMk cId="1185713495" sldId="386"/>
            <ac:spMk id="15" creationId="{22D09ED2-868F-42C6-866E-F92E0CEF314F}"/>
          </ac:spMkLst>
        </pc:spChg>
      </pc:sldChg>
      <pc:sldChg chg="add">
        <pc:chgData name="Mohammad Tanvir" userId="0f739e5d-7acd-48fe-a2cb-0d95b83ac977" providerId="ADAL" clId="{72434FD7-A8CF-4B7B-9A33-3B570EBD0A96}" dt="2025-02-11T18:07:00.919" v="44"/>
        <pc:sldMkLst>
          <pc:docMk/>
          <pc:sldMk cId="3078104114" sldId="387"/>
        </pc:sldMkLst>
      </pc:sldChg>
      <pc:sldChg chg="add">
        <pc:chgData name="Mohammad Tanvir" userId="0f739e5d-7acd-48fe-a2cb-0d95b83ac977" providerId="ADAL" clId="{72434FD7-A8CF-4B7B-9A33-3B570EBD0A96}" dt="2025-02-11T18:07:00.919" v="44"/>
        <pc:sldMkLst>
          <pc:docMk/>
          <pc:sldMk cId="3421697450" sldId="388"/>
        </pc:sldMkLst>
      </pc:sldChg>
      <pc:sldChg chg="add">
        <pc:chgData name="Mohammad Tanvir" userId="0f739e5d-7acd-48fe-a2cb-0d95b83ac977" providerId="ADAL" clId="{72434FD7-A8CF-4B7B-9A33-3B570EBD0A96}" dt="2025-02-11T18:07:00.919" v="44"/>
        <pc:sldMkLst>
          <pc:docMk/>
          <pc:sldMk cId="1413448725" sldId="389"/>
        </pc:sldMkLst>
      </pc:sldChg>
      <pc:sldChg chg="add">
        <pc:chgData name="Mohammad Tanvir" userId="0f739e5d-7acd-48fe-a2cb-0d95b83ac977" providerId="ADAL" clId="{72434FD7-A8CF-4B7B-9A33-3B570EBD0A96}" dt="2025-02-11T18:07:00.919" v="44"/>
        <pc:sldMkLst>
          <pc:docMk/>
          <pc:sldMk cId="787141676" sldId="390"/>
        </pc:sldMkLst>
      </pc:sldChg>
      <pc:sldChg chg="add">
        <pc:chgData name="Mohammad Tanvir" userId="0f739e5d-7acd-48fe-a2cb-0d95b83ac977" providerId="ADAL" clId="{72434FD7-A8CF-4B7B-9A33-3B570EBD0A96}" dt="2025-02-11T18:07:00.919" v="44"/>
        <pc:sldMkLst>
          <pc:docMk/>
          <pc:sldMk cId="3080867632" sldId="391"/>
        </pc:sldMkLst>
      </pc:sldChg>
      <pc:sldChg chg="add">
        <pc:chgData name="Mohammad Tanvir" userId="0f739e5d-7acd-48fe-a2cb-0d95b83ac977" providerId="ADAL" clId="{72434FD7-A8CF-4B7B-9A33-3B570EBD0A96}" dt="2025-02-11T18:07:00.919" v="44"/>
        <pc:sldMkLst>
          <pc:docMk/>
          <pc:sldMk cId="4273280574" sldId="392"/>
        </pc:sldMkLst>
      </pc:sldChg>
      <pc:sldChg chg="add">
        <pc:chgData name="Mohammad Tanvir" userId="0f739e5d-7acd-48fe-a2cb-0d95b83ac977" providerId="ADAL" clId="{72434FD7-A8CF-4B7B-9A33-3B570EBD0A96}" dt="2025-02-11T18:07:00.919" v="44"/>
        <pc:sldMkLst>
          <pc:docMk/>
          <pc:sldMk cId="376705539" sldId="393"/>
        </pc:sldMkLst>
      </pc:sldChg>
      <pc:sldChg chg="addSp modSp add mod setBg">
        <pc:chgData name="Mohammad Tanvir" userId="0f739e5d-7acd-48fe-a2cb-0d95b83ac977" providerId="ADAL" clId="{72434FD7-A8CF-4B7B-9A33-3B570EBD0A96}" dt="2025-02-11T18:11:12.927" v="58" actId="26606"/>
        <pc:sldMkLst>
          <pc:docMk/>
          <pc:sldMk cId="4079415978" sldId="394"/>
        </pc:sldMkLst>
        <pc:spChg chg="mod ord">
          <ac:chgData name="Mohammad Tanvir" userId="0f739e5d-7acd-48fe-a2cb-0d95b83ac977" providerId="ADAL" clId="{72434FD7-A8CF-4B7B-9A33-3B570EBD0A96}" dt="2025-02-11T18:11:12.927" v="58" actId="26606"/>
          <ac:spMkLst>
            <pc:docMk/>
            <pc:sldMk cId="4079415978" sldId="394"/>
            <ac:spMk id="3" creationId="{00000000-0000-0000-0000-000000000000}"/>
          </ac:spMkLst>
        </pc:spChg>
        <pc:spChg chg="mod">
          <ac:chgData name="Mohammad Tanvir" userId="0f739e5d-7acd-48fe-a2cb-0d95b83ac977" providerId="ADAL" clId="{72434FD7-A8CF-4B7B-9A33-3B570EBD0A96}" dt="2025-02-11T18:11:12.927" v="58" actId="26606"/>
          <ac:spMkLst>
            <pc:docMk/>
            <pc:sldMk cId="4079415978" sldId="394"/>
            <ac:spMk id="4" creationId="{00000000-0000-0000-0000-000000000000}"/>
          </ac:spMkLst>
        </pc:spChg>
        <pc:spChg chg="add">
          <ac:chgData name="Mohammad Tanvir" userId="0f739e5d-7acd-48fe-a2cb-0d95b83ac977" providerId="ADAL" clId="{72434FD7-A8CF-4B7B-9A33-3B570EBD0A96}" dt="2025-02-11T18:11:12.927" v="58" actId="26606"/>
          <ac:spMkLst>
            <pc:docMk/>
            <pc:sldMk cId="4079415978" sldId="394"/>
            <ac:spMk id="9" creationId="{907EF6B7-1338-4443-8C46-6A318D952DFD}"/>
          </ac:spMkLst>
        </pc:spChg>
        <pc:spChg chg="add">
          <ac:chgData name="Mohammad Tanvir" userId="0f739e5d-7acd-48fe-a2cb-0d95b83ac977" providerId="ADAL" clId="{72434FD7-A8CF-4B7B-9A33-3B570EBD0A96}" dt="2025-02-11T18:11:12.927" v="58" actId="26606"/>
          <ac:spMkLst>
            <pc:docMk/>
            <pc:sldMk cId="4079415978" sldId="394"/>
            <ac:spMk id="11" creationId="{DAAE4CDD-124C-4DCF-9584-B6033B545DD5}"/>
          </ac:spMkLst>
        </pc:spChg>
        <pc:spChg chg="add">
          <ac:chgData name="Mohammad Tanvir" userId="0f739e5d-7acd-48fe-a2cb-0d95b83ac977" providerId="ADAL" clId="{72434FD7-A8CF-4B7B-9A33-3B570EBD0A96}" dt="2025-02-11T18:11:12.927" v="58" actId="26606"/>
          <ac:spMkLst>
            <pc:docMk/>
            <pc:sldMk cId="4079415978" sldId="394"/>
            <ac:spMk id="13" creationId="{081E4A58-353D-44AE-B2FC-2A74E2E400F7}"/>
          </ac:spMkLst>
        </pc:spChg>
      </pc:sldChg>
      <pc:sldChg chg="add">
        <pc:chgData name="Mohammad Tanvir" userId="0f739e5d-7acd-48fe-a2cb-0d95b83ac977" providerId="ADAL" clId="{72434FD7-A8CF-4B7B-9A33-3B570EBD0A96}" dt="2025-02-11T18:07:00.919" v="44"/>
        <pc:sldMkLst>
          <pc:docMk/>
          <pc:sldMk cId="109897651" sldId="395"/>
        </pc:sldMkLst>
      </pc:sldChg>
      <pc:sldChg chg="add">
        <pc:chgData name="Mohammad Tanvir" userId="0f739e5d-7acd-48fe-a2cb-0d95b83ac977" providerId="ADAL" clId="{72434FD7-A8CF-4B7B-9A33-3B570EBD0A96}" dt="2025-02-11T18:07:00.919" v="44"/>
        <pc:sldMkLst>
          <pc:docMk/>
          <pc:sldMk cId="962872980" sldId="396"/>
        </pc:sldMkLst>
      </pc:sldChg>
      <pc:sldChg chg="addSp delSp modSp add mod setBg delDesignElem">
        <pc:chgData name="Mohammad Tanvir" userId="0f739e5d-7acd-48fe-a2cb-0d95b83ac977" providerId="ADAL" clId="{72434FD7-A8CF-4B7B-9A33-3B570EBD0A96}" dt="2025-02-11T18:11:20.075" v="59" actId="26606"/>
        <pc:sldMkLst>
          <pc:docMk/>
          <pc:sldMk cId="2067801173" sldId="397"/>
        </pc:sldMkLst>
        <pc:spChg chg="mod">
          <ac:chgData name="Mohammad Tanvir" userId="0f739e5d-7acd-48fe-a2cb-0d95b83ac977" providerId="ADAL" clId="{72434FD7-A8CF-4B7B-9A33-3B570EBD0A96}" dt="2025-02-11T18:11:20.075" v="59" actId="26606"/>
          <ac:spMkLst>
            <pc:docMk/>
            <pc:sldMk cId="2067801173" sldId="397"/>
            <ac:spMk id="4" creationId="{00000000-0000-0000-0000-000000000000}"/>
          </ac:spMkLst>
        </pc:spChg>
        <pc:spChg chg="add">
          <ac:chgData name="Mohammad Tanvir" userId="0f739e5d-7acd-48fe-a2cb-0d95b83ac977" providerId="ADAL" clId="{72434FD7-A8CF-4B7B-9A33-3B570EBD0A96}" dt="2025-02-11T18:11:20.075" v="59" actId="26606"/>
          <ac:spMkLst>
            <pc:docMk/>
            <pc:sldMk cId="2067801173" sldId="397"/>
            <ac:spMk id="6" creationId="{4E1BEB12-92AF-4445-98AD-4C7756E7C93B}"/>
          </ac:spMkLst>
        </pc:spChg>
        <pc:spChg chg="add">
          <ac:chgData name="Mohammad Tanvir" userId="0f739e5d-7acd-48fe-a2cb-0d95b83ac977" providerId="ADAL" clId="{72434FD7-A8CF-4B7B-9A33-3B570EBD0A96}" dt="2025-02-11T18:11:20.075" v="59" actId="26606"/>
          <ac:spMkLst>
            <pc:docMk/>
            <pc:sldMk cId="2067801173" sldId="397"/>
            <ac:spMk id="7" creationId="{D0522C2C-7B5C-48A7-A969-03941E5D2E76}"/>
          </ac:spMkLst>
        </pc:spChg>
        <pc:spChg chg="add">
          <ac:chgData name="Mohammad Tanvir" userId="0f739e5d-7acd-48fe-a2cb-0d95b83ac977" providerId="ADAL" clId="{72434FD7-A8CF-4B7B-9A33-3B570EBD0A96}" dt="2025-02-11T18:11:20.075" v="59" actId="26606"/>
          <ac:spMkLst>
            <pc:docMk/>
            <pc:sldMk cId="2067801173" sldId="397"/>
            <ac:spMk id="8" creationId="{9C682A1A-5B2D-4111-BBD6-620165633E5B}"/>
          </ac:spMkLst>
        </pc:spChg>
        <pc:spChg chg="del">
          <ac:chgData name="Mohammad Tanvir" userId="0f739e5d-7acd-48fe-a2cb-0d95b83ac977" providerId="ADAL" clId="{72434FD7-A8CF-4B7B-9A33-3B570EBD0A96}" dt="2025-02-11T18:07:00.919" v="44"/>
          <ac:spMkLst>
            <pc:docMk/>
            <pc:sldMk cId="2067801173" sldId="397"/>
            <ac:spMk id="9" creationId="{4E1BEB12-92AF-4445-98AD-4C7756E7C93B}"/>
          </ac:spMkLst>
        </pc:spChg>
        <pc:spChg chg="add">
          <ac:chgData name="Mohammad Tanvir" userId="0f739e5d-7acd-48fe-a2cb-0d95b83ac977" providerId="ADAL" clId="{72434FD7-A8CF-4B7B-9A33-3B570EBD0A96}" dt="2025-02-11T18:11:20.075" v="59" actId="26606"/>
          <ac:spMkLst>
            <pc:docMk/>
            <pc:sldMk cId="2067801173" sldId="397"/>
            <ac:spMk id="10" creationId="{D6EE29F2-D77F-4BD0-A20B-334D316A1C9D}"/>
          </ac:spMkLst>
        </pc:spChg>
        <pc:spChg chg="del">
          <ac:chgData name="Mohammad Tanvir" userId="0f739e5d-7acd-48fe-a2cb-0d95b83ac977" providerId="ADAL" clId="{72434FD7-A8CF-4B7B-9A33-3B570EBD0A96}" dt="2025-02-11T18:07:00.919" v="44"/>
          <ac:spMkLst>
            <pc:docMk/>
            <pc:sldMk cId="2067801173" sldId="397"/>
            <ac:spMk id="11" creationId="{D0522C2C-7B5C-48A7-A969-03941E5D2E76}"/>
          </ac:spMkLst>
        </pc:spChg>
        <pc:spChg chg="add">
          <ac:chgData name="Mohammad Tanvir" userId="0f739e5d-7acd-48fe-a2cb-0d95b83ac977" providerId="ADAL" clId="{72434FD7-A8CF-4B7B-9A33-3B570EBD0A96}" dt="2025-02-11T18:11:20.075" v="59" actId="26606"/>
          <ac:spMkLst>
            <pc:docMk/>
            <pc:sldMk cId="2067801173" sldId="397"/>
            <ac:spMk id="12" creationId="{22D09ED2-868F-42C6-866E-F92E0CEF314F}"/>
          </ac:spMkLst>
        </pc:spChg>
        <pc:spChg chg="del">
          <ac:chgData name="Mohammad Tanvir" userId="0f739e5d-7acd-48fe-a2cb-0d95b83ac977" providerId="ADAL" clId="{72434FD7-A8CF-4B7B-9A33-3B570EBD0A96}" dt="2025-02-11T18:07:00.919" v="44"/>
          <ac:spMkLst>
            <pc:docMk/>
            <pc:sldMk cId="2067801173" sldId="397"/>
            <ac:spMk id="13" creationId="{9C682A1A-5B2D-4111-BBD6-620165633E5B}"/>
          </ac:spMkLst>
        </pc:spChg>
        <pc:spChg chg="del">
          <ac:chgData name="Mohammad Tanvir" userId="0f739e5d-7acd-48fe-a2cb-0d95b83ac977" providerId="ADAL" clId="{72434FD7-A8CF-4B7B-9A33-3B570EBD0A96}" dt="2025-02-11T18:07:00.919" v="44"/>
          <ac:spMkLst>
            <pc:docMk/>
            <pc:sldMk cId="2067801173" sldId="397"/>
            <ac:spMk id="15" creationId="{D6EE29F2-D77F-4BD0-A20B-334D316A1C9D}"/>
          </ac:spMkLst>
        </pc:spChg>
        <pc:spChg chg="del">
          <ac:chgData name="Mohammad Tanvir" userId="0f739e5d-7acd-48fe-a2cb-0d95b83ac977" providerId="ADAL" clId="{72434FD7-A8CF-4B7B-9A33-3B570EBD0A96}" dt="2025-02-11T18:07:00.919" v="44"/>
          <ac:spMkLst>
            <pc:docMk/>
            <pc:sldMk cId="2067801173" sldId="397"/>
            <ac:spMk id="17" creationId="{22D09ED2-868F-42C6-866E-F92E0CEF314F}"/>
          </ac:spMkLst>
        </pc:spChg>
      </pc:sldChg>
      <pc:sldChg chg="add">
        <pc:chgData name="Mohammad Tanvir" userId="0f739e5d-7acd-48fe-a2cb-0d95b83ac977" providerId="ADAL" clId="{72434FD7-A8CF-4B7B-9A33-3B570EBD0A96}" dt="2025-02-11T18:07:00.919" v="44"/>
        <pc:sldMkLst>
          <pc:docMk/>
          <pc:sldMk cId="1706506349" sldId="398"/>
        </pc:sldMkLst>
      </pc:sldChg>
      <pc:sldChg chg="addSp delSp modSp add mod setBg delDesignElem">
        <pc:chgData name="Mohammad Tanvir" userId="0f739e5d-7acd-48fe-a2cb-0d95b83ac977" providerId="ADAL" clId="{72434FD7-A8CF-4B7B-9A33-3B570EBD0A96}" dt="2025-02-11T18:11:24.780" v="60" actId="26606"/>
        <pc:sldMkLst>
          <pc:docMk/>
          <pc:sldMk cId="3186467323" sldId="399"/>
        </pc:sldMkLst>
        <pc:spChg chg="mod">
          <ac:chgData name="Mohammad Tanvir" userId="0f739e5d-7acd-48fe-a2cb-0d95b83ac977" providerId="ADAL" clId="{72434FD7-A8CF-4B7B-9A33-3B570EBD0A96}" dt="2025-02-11T18:11:24.780" v="60" actId="26606"/>
          <ac:spMkLst>
            <pc:docMk/>
            <pc:sldMk cId="3186467323" sldId="399"/>
            <ac:spMk id="2" creationId="{00000000-0000-0000-0000-000000000000}"/>
          </ac:spMkLst>
        </pc:spChg>
        <pc:spChg chg="mod">
          <ac:chgData name="Mohammad Tanvir" userId="0f739e5d-7acd-48fe-a2cb-0d95b83ac977" providerId="ADAL" clId="{72434FD7-A8CF-4B7B-9A33-3B570EBD0A96}" dt="2025-02-11T18:11:24.780" v="60" actId="26606"/>
          <ac:spMkLst>
            <pc:docMk/>
            <pc:sldMk cId="3186467323" sldId="399"/>
            <ac:spMk id="4" creationId="{00000000-0000-0000-0000-000000000000}"/>
          </ac:spMkLst>
        </pc:spChg>
        <pc:spChg chg="add">
          <ac:chgData name="Mohammad Tanvir" userId="0f739e5d-7acd-48fe-a2cb-0d95b83ac977" providerId="ADAL" clId="{72434FD7-A8CF-4B7B-9A33-3B570EBD0A96}" dt="2025-02-11T18:11:24.780" v="60" actId="26606"/>
          <ac:spMkLst>
            <pc:docMk/>
            <pc:sldMk cId="3186467323" sldId="399"/>
            <ac:spMk id="6" creationId="{4E1BEB12-92AF-4445-98AD-4C7756E7C93B}"/>
          </ac:spMkLst>
        </pc:spChg>
        <pc:spChg chg="add">
          <ac:chgData name="Mohammad Tanvir" userId="0f739e5d-7acd-48fe-a2cb-0d95b83ac977" providerId="ADAL" clId="{72434FD7-A8CF-4B7B-9A33-3B570EBD0A96}" dt="2025-02-11T18:11:24.780" v="60" actId="26606"/>
          <ac:spMkLst>
            <pc:docMk/>
            <pc:sldMk cId="3186467323" sldId="399"/>
            <ac:spMk id="7" creationId="{D0522C2C-7B5C-48A7-A969-03941E5D2E76}"/>
          </ac:spMkLst>
        </pc:spChg>
        <pc:spChg chg="add">
          <ac:chgData name="Mohammad Tanvir" userId="0f739e5d-7acd-48fe-a2cb-0d95b83ac977" providerId="ADAL" clId="{72434FD7-A8CF-4B7B-9A33-3B570EBD0A96}" dt="2025-02-11T18:11:24.780" v="60" actId="26606"/>
          <ac:spMkLst>
            <pc:docMk/>
            <pc:sldMk cId="3186467323" sldId="399"/>
            <ac:spMk id="8" creationId="{9C682A1A-5B2D-4111-BBD6-620165633E5B}"/>
          </ac:spMkLst>
        </pc:spChg>
        <pc:spChg chg="del">
          <ac:chgData name="Mohammad Tanvir" userId="0f739e5d-7acd-48fe-a2cb-0d95b83ac977" providerId="ADAL" clId="{72434FD7-A8CF-4B7B-9A33-3B570EBD0A96}" dt="2025-02-11T18:07:00.919" v="44"/>
          <ac:spMkLst>
            <pc:docMk/>
            <pc:sldMk cId="3186467323" sldId="399"/>
            <ac:spMk id="9" creationId="{4E1BEB12-92AF-4445-98AD-4C7756E7C93B}"/>
          </ac:spMkLst>
        </pc:spChg>
        <pc:spChg chg="add">
          <ac:chgData name="Mohammad Tanvir" userId="0f739e5d-7acd-48fe-a2cb-0d95b83ac977" providerId="ADAL" clId="{72434FD7-A8CF-4B7B-9A33-3B570EBD0A96}" dt="2025-02-11T18:11:24.780" v="60" actId="26606"/>
          <ac:spMkLst>
            <pc:docMk/>
            <pc:sldMk cId="3186467323" sldId="399"/>
            <ac:spMk id="10" creationId="{D6EE29F2-D77F-4BD0-A20B-334D316A1C9D}"/>
          </ac:spMkLst>
        </pc:spChg>
        <pc:spChg chg="del">
          <ac:chgData name="Mohammad Tanvir" userId="0f739e5d-7acd-48fe-a2cb-0d95b83ac977" providerId="ADAL" clId="{72434FD7-A8CF-4B7B-9A33-3B570EBD0A96}" dt="2025-02-11T18:07:00.919" v="44"/>
          <ac:spMkLst>
            <pc:docMk/>
            <pc:sldMk cId="3186467323" sldId="399"/>
            <ac:spMk id="11" creationId="{D0522C2C-7B5C-48A7-A969-03941E5D2E76}"/>
          </ac:spMkLst>
        </pc:spChg>
        <pc:spChg chg="add">
          <ac:chgData name="Mohammad Tanvir" userId="0f739e5d-7acd-48fe-a2cb-0d95b83ac977" providerId="ADAL" clId="{72434FD7-A8CF-4B7B-9A33-3B570EBD0A96}" dt="2025-02-11T18:11:24.780" v="60" actId="26606"/>
          <ac:spMkLst>
            <pc:docMk/>
            <pc:sldMk cId="3186467323" sldId="399"/>
            <ac:spMk id="12" creationId="{22D09ED2-868F-42C6-866E-F92E0CEF314F}"/>
          </ac:spMkLst>
        </pc:spChg>
        <pc:spChg chg="del">
          <ac:chgData name="Mohammad Tanvir" userId="0f739e5d-7acd-48fe-a2cb-0d95b83ac977" providerId="ADAL" clId="{72434FD7-A8CF-4B7B-9A33-3B570EBD0A96}" dt="2025-02-11T18:07:00.919" v="44"/>
          <ac:spMkLst>
            <pc:docMk/>
            <pc:sldMk cId="3186467323" sldId="399"/>
            <ac:spMk id="13" creationId="{9C682A1A-5B2D-4111-BBD6-620165633E5B}"/>
          </ac:spMkLst>
        </pc:spChg>
        <pc:spChg chg="del">
          <ac:chgData name="Mohammad Tanvir" userId="0f739e5d-7acd-48fe-a2cb-0d95b83ac977" providerId="ADAL" clId="{72434FD7-A8CF-4B7B-9A33-3B570EBD0A96}" dt="2025-02-11T18:07:00.919" v="44"/>
          <ac:spMkLst>
            <pc:docMk/>
            <pc:sldMk cId="3186467323" sldId="399"/>
            <ac:spMk id="15" creationId="{D6EE29F2-D77F-4BD0-A20B-334D316A1C9D}"/>
          </ac:spMkLst>
        </pc:spChg>
        <pc:spChg chg="del">
          <ac:chgData name="Mohammad Tanvir" userId="0f739e5d-7acd-48fe-a2cb-0d95b83ac977" providerId="ADAL" clId="{72434FD7-A8CF-4B7B-9A33-3B570EBD0A96}" dt="2025-02-11T18:07:00.919" v="44"/>
          <ac:spMkLst>
            <pc:docMk/>
            <pc:sldMk cId="3186467323" sldId="399"/>
            <ac:spMk id="17" creationId="{22D09ED2-868F-42C6-866E-F92E0CEF314F}"/>
          </ac:spMkLst>
        </pc:spChg>
      </pc:sldChg>
      <pc:sldChg chg="add">
        <pc:chgData name="Mohammad Tanvir" userId="0f739e5d-7acd-48fe-a2cb-0d95b83ac977" providerId="ADAL" clId="{72434FD7-A8CF-4B7B-9A33-3B570EBD0A96}" dt="2025-02-11T18:07:00.919" v="44"/>
        <pc:sldMkLst>
          <pc:docMk/>
          <pc:sldMk cId="4237112732" sldId="400"/>
        </pc:sldMkLst>
      </pc:sldChg>
      <pc:sldChg chg="add">
        <pc:chgData name="Mohammad Tanvir" userId="0f739e5d-7acd-48fe-a2cb-0d95b83ac977" providerId="ADAL" clId="{72434FD7-A8CF-4B7B-9A33-3B570EBD0A96}" dt="2025-02-11T18:07:00.919" v="44"/>
        <pc:sldMkLst>
          <pc:docMk/>
          <pc:sldMk cId="3031666041" sldId="401"/>
        </pc:sldMkLst>
      </pc:sldChg>
      <pc:sldChg chg="addSp delSp modSp add mod setBg delDesignElem">
        <pc:chgData name="Mohammad Tanvir" userId="0f739e5d-7acd-48fe-a2cb-0d95b83ac977" providerId="ADAL" clId="{72434FD7-A8CF-4B7B-9A33-3B570EBD0A96}" dt="2025-02-11T18:11:28.525" v="61" actId="26606"/>
        <pc:sldMkLst>
          <pc:docMk/>
          <pc:sldMk cId="2970440936" sldId="402"/>
        </pc:sldMkLst>
        <pc:spChg chg="mod">
          <ac:chgData name="Mohammad Tanvir" userId="0f739e5d-7acd-48fe-a2cb-0d95b83ac977" providerId="ADAL" clId="{72434FD7-A8CF-4B7B-9A33-3B570EBD0A96}" dt="2025-02-11T18:11:28.525" v="61" actId="26606"/>
          <ac:spMkLst>
            <pc:docMk/>
            <pc:sldMk cId="2970440936" sldId="402"/>
            <ac:spMk id="2" creationId="{00000000-0000-0000-0000-000000000000}"/>
          </ac:spMkLst>
        </pc:spChg>
        <pc:spChg chg="mod">
          <ac:chgData name="Mohammad Tanvir" userId="0f739e5d-7acd-48fe-a2cb-0d95b83ac977" providerId="ADAL" clId="{72434FD7-A8CF-4B7B-9A33-3B570EBD0A96}" dt="2025-02-11T18:11:28.525" v="61" actId="26606"/>
          <ac:spMkLst>
            <pc:docMk/>
            <pc:sldMk cId="2970440936" sldId="402"/>
            <ac:spMk id="4" creationId="{00000000-0000-0000-0000-000000000000}"/>
          </ac:spMkLst>
        </pc:spChg>
        <pc:spChg chg="add">
          <ac:chgData name="Mohammad Tanvir" userId="0f739e5d-7acd-48fe-a2cb-0d95b83ac977" providerId="ADAL" clId="{72434FD7-A8CF-4B7B-9A33-3B570EBD0A96}" dt="2025-02-11T18:11:28.525" v="61" actId="26606"/>
          <ac:spMkLst>
            <pc:docMk/>
            <pc:sldMk cId="2970440936" sldId="402"/>
            <ac:spMk id="6" creationId="{4E1BEB12-92AF-4445-98AD-4C7756E7C93B}"/>
          </ac:spMkLst>
        </pc:spChg>
        <pc:spChg chg="add">
          <ac:chgData name="Mohammad Tanvir" userId="0f739e5d-7acd-48fe-a2cb-0d95b83ac977" providerId="ADAL" clId="{72434FD7-A8CF-4B7B-9A33-3B570EBD0A96}" dt="2025-02-11T18:11:28.525" v="61" actId="26606"/>
          <ac:spMkLst>
            <pc:docMk/>
            <pc:sldMk cId="2970440936" sldId="402"/>
            <ac:spMk id="7" creationId="{D0522C2C-7B5C-48A7-A969-03941E5D2E76}"/>
          </ac:spMkLst>
        </pc:spChg>
        <pc:spChg chg="add">
          <ac:chgData name="Mohammad Tanvir" userId="0f739e5d-7acd-48fe-a2cb-0d95b83ac977" providerId="ADAL" clId="{72434FD7-A8CF-4B7B-9A33-3B570EBD0A96}" dt="2025-02-11T18:11:28.525" v="61" actId="26606"/>
          <ac:spMkLst>
            <pc:docMk/>
            <pc:sldMk cId="2970440936" sldId="402"/>
            <ac:spMk id="8" creationId="{9C682A1A-5B2D-4111-BBD6-620165633E5B}"/>
          </ac:spMkLst>
        </pc:spChg>
        <pc:spChg chg="del">
          <ac:chgData name="Mohammad Tanvir" userId="0f739e5d-7acd-48fe-a2cb-0d95b83ac977" providerId="ADAL" clId="{72434FD7-A8CF-4B7B-9A33-3B570EBD0A96}" dt="2025-02-11T18:07:00.919" v="44"/>
          <ac:spMkLst>
            <pc:docMk/>
            <pc:sldMk cId="2970440936" sldId="402"/>
            <ac:spMk id="9" creationId="{4E1BEB12-92AF-4445-98AD-4C7756E7C93B}"/>
          </ac:spMkLst>
        </pc:spChg>
        <pc:spChg chg="add">
          <ac:chgData name="Mohammad Tanvir" userId="0f739e5d-7acd-48fe-a2cb-0d95b83ac977" providerId="ADAL" clId="{72434FD7-A8CF-4B7B-9A33-3B570EBD0A96}" dt="2025-02-11T18:11:28.525" v="61" actId="26606"/>
          <ac:spMkLst>
            <pc:docMk/>
            <pc:sldMk cId="2970440936" sldId="402"/>
            <ac:spMk id="10" creationId="{D6EE29F2-D77F-4BD0-A20B-334D316A1C9D}"/>
          </ac:spMkLst>
        </pc:spChg>
        <pc:spChg chg="del">
          <ac:chgData name="Mohammad Tanvir" userId="0f739e5d-7acd-48fe-a2cb-0d95b83ac977" providerId="ADAL" clId="{72434FD7-A8CF-4B7B-9A33-3B570EBD0A96}" dt="2025-02-11T18:07:00.919" v="44"/>
          <ac:spMkLst>
            <pc:docMk/>
            <pc:sldMk cId="2970440936" sldId="402"/>
            <ac:spMk id="11" creationId="{D0522C2C-7B5C-48A7-A969-03941E5D2E76}"/>
          </ac:spMkLst>
        </pc:spChg>
        <pc:spChg chg="add">
          <ac:chgData name="Mohammad Tanvir" userId="0f739e5d-7acd-48fe-a2cb-0d95b83ac977" providerId="ADAL" clId="{72434FD7-A8CF-4B7B-9A33-3B570EBD0A96}" dt="2025-02-11T18:11:28.525" v="61" actId="26606"/>
          <ac:spMkLst>
            <pc:docMk/>
            <pc:sldMk cId="2970440936" sldId="402"/>
            <ac:spMk id="12" creationId="{22D09ED2-868F-42C6-866E-F92E0CEF314F}"/>
          </ac:spMkLst>
        </pc:spChg>
        <pc:spChg chg="del">
          <ac:chgData name="Mohammad Tanvir" userId="0f739e5d-7acd-48fe-a2cb-0d95b83ac977" providerId="ADAL" clId="{72434FD7-A8CF-4B7B-9A33-3B570EBD0A96}" dt="2025-02-11T18:07:00.919" v="44"/>
          <ac:spMkLst>
            <pc:docMk/>
            <pc:sldMk cId="2970440936" sldId="402"/>
            <ac:spMk id="13" creationId="{9C682A1A-5B2D-4111-BBD6-620165633E5B}"/>
          </ac:spMkLst>
        </pc:spChg>
        <pc:spChg chg="del">
          <ac:chgData name="Mohammad Tanvir" userId="0f739e5d-7acd-48fe-a2cb-0d95b83ac977" providerId="ADAL" clId="{72434FD7-A8CF-4B7B-9A33-3B570EBD0A96}" dt="2025-02-11T18:07:00.919" v="44"/>
          <ac:spMkLst>
            <pc:docMk/>
            <pc:sldMk cId="2970440936" sldId="402"/>
            <ac:spMk id="15" creationId="{D6EE29F2-D77F-4BD0-A20B-334D316A1C9D}"/>
          </ac:spMkLst>
        </pc:spChg>
        <pc:spChg chg="del">
          <ac:chgData name="Mohammad Tanvir" userId="0f739e5d-7acd-48fe-a2cb-0d95b83ac977" providerId="ADAL" clId="{72434FD7-A8CF-4B7B-9A33-3B570EBD0A96}" dt="2025-02-11T18:07:00.919" v="44"/>
          <ac:spMkLst>
            <pc:docMk/>
            <pc:sldMk cId="2970440936" sldId="402"/>
            <ac:spMk id="17" creationId="{22D09ED2-868F-42C6-866E-F92E0CEF314F}"/>
          </ac:spMkLst>
        </pc:spChg>
      </pc:sldChg>
      <pc:sldChg chg="add">
        <pc:chgData name="Mohammad Tanvir" userId="0f739e5d-7acd-48fe-a2cb-0d95b83ac977" providerId="ADAL" clId="{72434FD7-A8CF-4B7B-9A33-3B570EBD0A96}" dt="2025-02-11T18:07:00.919" v="44"/>
        <pc:sldMkLst>
          <pc:docMk/>
          <pc:sldMk cId="1899317615" sldId="403"/>
        </pc:sldMkLst>
      </pc:sldChg>
      <pc:sldChg chg="add">
        <pc:chgData name="Mohammad Tanvir" userId="0f739e5d-7acd-48fe-a2cb-0d95b83ac977" providerId="ADAL" clId="{72434FD7-A8CF-4B7B-9A33-3B570EBD0A96}" dt="2025-02-11T18:07:00.919" v="44"/>
        <pc:sldMkLst>
          <pc:docMk/>
          <pc:sldMk cId="3050697278" sldId="404"/>
        </pc:sldMkLst>
      </pc:sldChg>
      <pc:sldChg chg="add">
        <pc:chgData name="Mohammad Tanvir" userId="0f739e5d-7acd-48fe-a2cb-0d95b83ac977" providerId="ADAL" clId="{72434FD7-A8CF-4B7B-9A33-3B570EBD0A96}" dt="2025-02-11T18:07:00.919" v="44"/>
        <pc:sldMkLst>
          <pc:docMk/>
          <pc:sldMk cId="4097720042" sldId="405"/>
        </pc:sldMkLst>
      </pc:sldChg>
      <pc:sldChg chg="add">
        <pc:chgData name="Mohammad Tanvir" userId="0f739e5d-7acd-48fe-a2cb-0d95b83ac977" providerId="ADAL" clId="{72434FD7-A8CF-4B7B-9A33-3B570EBD0A96}" dt="2025-02-11T18:07:00.919" v="44"/>
        <pc:sldMkLst>
          <pc:docMk/>
          <pc:sldMk cId="1351463553" sldId="406"/>
        </pc:sldMkLst>
      </pc:sldChg>
      <pc:sldChg chg="add">
        <pc:chgData name="Mohammad Tanvir" userId="0f739e5d-7acd-48fe-a2cb-0d95b83ac977" providerId="ADAL" clId="{72434FD7-A8CF-4B7B-9A33-3B570EBD0A96}" dt="2025-02-11T18:07:00.919" v="44"/>
        <pc:sldMkLst>
          <pc:docMk/>
          <pc:sldMk cId="2888034284" sldId="407"/>
        </pc:sldMkLst>
      </pc:sldChg>
      <pc:sldChg chg="add">
        <pc:chgData name="Mohammad Tanvir" userId="0f739e5d-7acd-48fe-a2cb-0d95b83ac977" providerId="ADAL" clId="{72434FD7-A8CF-4B7B-9A33-3B570EBD0A96}" dt="2025-02-11T18:07:00.919" v="44"/>
        <pc:sldMkLst>
          <pc:docMk/>
          <pc:sldMk cId="2374090933" sldId="408"/>
        </pc:sldMkLst>
      </pc:sldChg>
      <pc:sldChg chg="add">
        <pc:chgData name="Mohammad Tanvir" userId="0f739e5d-7acd-48fe-a2cb-0d95b83ac977" providerId="ADAL" clId="{72434FD7-A8CF-4B7B-9A33-3B570EBD0A96}" dt="2025-02-11T18:07:00.919" v="44"/>
        <pc:sldMkLst>
          <pc:docMk/>
          <pc:sldMk cId="3912997644" sldId="409"/>
        </pc:sldMkLst>
      </pc:sldChg>
      <pc:sldChg chg="addSp delSp modSp add mod setBg delDesignElem">
        <pc:chgData name="Mohammad Tanvir" userId="0f739e5d-7acd-48fe-a2cb-0d95b83ac977" providerId="ADAL" clId="{72434FD7-A8CF-4B7B-9A33-3B570EBD0A96}" dt="2025-02-11T18:11:33.761" v="62" actId="26606"/>
        <pc:sldMkLst>
          <pc:docMk/>
          <pc:sldMk cId="1162840618" sldId="410"/>
        </pc:sldMkLst>
        <pc:spChg chg="mod">
          <ac:chgData name="Mohammad Tanvir" userId="0f739e5d-7acd-48fe-a2cb-0d95b83ac977" providerId="ADAL" clId="{72434FD7-A8CF-4B7B-9A33-3B570EBD0A96}" dt="2025-02-11T18:11:33.761" v="62" actId="26606"/>
          <ac:spMkLst>
            <pc:docMk/>
            <pc:sldMk cId="1162840618" sldId="410"/>
            <ac:spMk id="4" creationId="{00000000-0000-0000-0000-000000000000}"/>
          </ac:spMkLst>
        </pc:spChg>
        <pc:spChg chg="mod">
          <ac:chgData name="Mohammad Tanvir" userId="0f739e5d-7acd-48fe-a2cb-0d95b83ac977" providerId="ADAL" clId="{72434FD7-A8CF-4B7B-9A33-3B570EBD0A96}" dt="2025-02-11T18:11:33.761" v="62" actId="26606"/>
          <ac:spMkLst>
            <pc:docMk/>
            <pc:sldMk cId="1162840618" sldId="410"/>
            <ac:spMk id="6" creationId="{00000000-0000-0000-0000-000000000000}"/>
          </ac:spMkLst>
        </pc:spChg>
        <pc:spChg chg="add">
          <ac:chgData name="Mohammad Tanvir" userId="0f739e5d-7acd-48fe-a2cb-0d95b83ac977" providerId="ADAL" clId="{72434FD7-A8CF-4B7B-9A33-3B570EBD0A96}" dt="2025-02-11T18:11:33.761" v="62" actId="26606"/>
          <ac:spMkLst>
            <pc:docMk/>
            <pc:sldMk cId="1162840618" sldId="410"/>
            <ac:spMk id="8" creationId="{907EF6B7-1338-4443-8C46-6A318D952DFD}"/>
          </ac:spMkLst>
        </pc:spChg>
        <pc:spChg chg="add">
          <ac:chgData name="Mohammad Tanvir" userId="0f739e5d-7acd-48fe-a2cb-0d95b83ac977" providerId="ADAL" clId="{72434FD7-A8CF-4B7B-9A33-3B570EBD0A96}" dt="2025-02-11T18:11:33.761" v="62" actId="26606"/>
          <ac:spMkLst>
            <pc:docMk/>
            <pc:sldMk cId="1162840618" sldId="410"/>
            <ac:spMk id="9" creationId="{DAAE4CDD-124C-4DCF-9584-B6033B545DD5}"/>
          </ac:spMkLst>
        </pc:spChg>
        <pc:spChg chg="add">
          <ac:chgData name="Mohammad Tanvir" userId="0f739e5d-7acd-48fe-a2cb-0d95b83ac977" providerId="ADAL" clId="{72434FD7-A8CF-4B7B-9A33-3B570EBD0A96}" dt="2025-02-11T18:11:33.761" v="62" actId="26606"/>
          <ac:spMkLst>
            <pc:docMk/>
            <pc:sldMk cId="1162840618" sldId="410"/>
            <ac:spMk id="10" creationId="{081E4A58-353D-44AE-B2FC-2A74E2E400F7}"/>
          </ac:spMkLst>
        </pc:spChg>
        <pc:spChg chg="del">
          <ac:chgData name="Mohammad Tanvir" userId="0f739e5d-7acd-48fe-a2cb-0d95b83ac977" providerId="ADAL" clId="{72434FD7-A8CF-4B7B-9A33-3B570EBD0A96}" dt="2025-02-11T18:07:00.919" v="44"/>
          <ac:spMkLst>
            <pc:docMk/>
            <pc:sldMk cId="1162840618" sldId="410"/>
            <ac:spMk id="11" creationId="{907EF6B7-1338-4443-8C46-6A318D952DFD}"/>
          </ac:spMkLst>
        </pc:spChg>
        <pc:spChg chg="del">
          <ac:chgData name="Mohammad Tanvir" userId="0f739e5d-7acd-48fe-a2cb-0d95b83ac977" providerId="ADAL" clId="{72434FD7-A8CF-4B7B-9A33-3B570EBD0A96}" dt="2025-02-11T18:07:00.919" v="44"/>
          <ac:spMkLst>
            <pc:docMk/>
            <pc:sldMk cId="1162840618" sldId="410"/>
            <ac:spMk id="13" creationId="{DAAE4CDD-124C-4DCF-9584-B6033B545DD5}"/>
          </ac:spMkLst>
        </pc:spChg>
        <pc:spChg chg="del">
          <ac:chgData name="Mohammad Tanvir" userId="0f739e5d-7acd-48fe-a2cb-0d95b83ac977" providerId="ADAL" clId="{72434FD7-A8CF-4B7B-9A33-3B570EBD0A96}" dt="2025-02-11T18:07:00.919" v="44"/>
          <ac:spMkLst>
            <pc:docMk/>
            <pc:sldMk cId="1162840618" sldId="410"/>
            <ac:spMk id="15" creationId="{081E4A58-353D-44AE-B2FC-2A74E2E400F7}"/>
          </ac:spMkLst>
        </pc:spChg>
      </pc:sldChg>
      <pc:sldChg chg="add">
        <pc:chgData name="Mohammad Tanvir" userId="0f739e5d-7acd-48fe-a2cb-0d95b83ac977" providerId="ADAL" clId="{72434FD7-A8CF-4B7B-9A33-3B570EBD0A96}" dt="2025-02-11T18:07:00.919" v="44"/>
        <pc:sldMkLst>
          <pc:docMk/>
          <pc:sldMk cId="1542808174" sldId="411"/>
        </pc:sldMkLst>
      </pc:sldChg>
      <pc:sldChg chg="addSp delSp modSp add mod setBg delDesignElem">
        <pc:chgData name="Mohammad Tanvir" userId="0f739e5d-7acd-48fe-a2cb-0d95b83ac977" providerId="ADAL" clId="{72434FD7-A8CF-4B7B-9A33-3B570EBD0A96}" dt="2025-02-11T18:11:38.039" v="63" actId="26606"/>
        <pc:sldMkLst>
          <pc:docMk/>
          <pc:sldMk cId="4145566679" sldId="412"/>
        </pc:sldMkLst>
        <pc:spChg chg="mod">
          <ac:chgData name="Mohammad Tanvir" userId="0f739e5d-7acd-48fe-a2cb-0d95b83ac977" providerId="ADAL" clId="{72434FD7-A8CF-4B7B-9A33-3B570EBD0A96}" dt="2025-02-11T18:11:38.039" v="63" actId="26606"/>
          <ac:spMkLst>
            <pc:docMk/>
            <pc:sldMk cId="4145566679" sldId="412"/>
            <ac:spMk id="4" creationId="{00000000-0000-0000-0000-000000000000}"/>
          </ac:spMkLst>
        </pc:spChg>
        <pc:spChg chg="mod">
          <ac:chgData name="Mohammad Tanvir" userId="0f739e5d-7acd-48fe-a2cb-0d95b83ac977" providerId="ADAL" clId="{72434FD7-A8CF-4B7B-9A33-3B570EBD0A96}" dt="2025-02-11T18:11:38.039" v="63" actId="26606"/>
          <ac:spMkLst>
            <pc:docMk/>
            <pc:sldMk cId="4145566679" sldId="412"/>
            <ac:spMk id="5" creationId="{00000000-0000-0000-0000-000000000000}"/>
          </ac:spMkLst>
        </pc:spChg>
        <pc:spChg chg="add">
          <ac:chgData name="Mohammad Tanvir" userId="0f739e5d-7acd-48fe-a2cb-0d95b83ac977" providerId="ADAL" clId="{72434FD7-A8CF-4B7B-9A33-3B570EBD0A96}" dt="2025-02-11T18:11:38.039" v="63" actId="26606"/>
          <ac:spMkLst>
            <pc:docMk/>
            <pc:sldMk cId="4145566679" sldId="412"/>
            <ac:spMk id="7" creationId="{907EF6B7-1338-4443-8C46-6A318D952DFD}"/>
          </ac:spMkLst>
        </pc:spChg>
        <pc:spChg chg="add">
          <ac:chgData name="Mohammad Tanvir" userId="0f739e5d-7acd-48fe-a2cb-0d95b83ac977" providerId="ADAL" clId="{72434FD7-A8CF-4B7B-9A33-3B570EBD0A96}" dt="2025-02-11T18:11:38.039" v="63" actId="26606"/>
          <ac:spMkLst>
            <pc:docMk/>
            <pc:sldMk cId="4145566679" sldId="412"/>
            <ac:spMk id="8" creationId="{DAAE4CDD-124C-4DCF-9584-B6033B545DD5}"/>
          </ac:spMkLst>
        </pc:spChg>
        <pc:spChg chg="add">
          <ac:chgData name="Mohammad Tanvir" userId="0f739e5d-7acd-48fe-a2cb-0d95b83ac977" providerId="ADAL" clId="{72434FD7-A8CF-4B7B-9A33-3B570EBD0A96}" dt="2025-02-11T18:11:38.039" v="63" actId="26606"/>
          <ac:spMkLst>
            <pc:docMk/>
            <pc:sldMk cId="4145566679" sldId="412"/>
            <ac:spMk id="9" creationId="{081E4A58-353D-44AE-B2FC-2A74E2E400F7}"/>
          </ac:spMkLst>
        </pc:spChg>
        <pc:spChg chg="del">
          <ac:chgData name="Mohammad Tanvir" userId="0f739e5d-7acd-48fe-a2cb-0d95b83ac977" providerId="ADAL" clId="{72434FD7-A8CF-4B7B-9A33-3B570EBD0A96}" dt="2025-02-11T18:07:00.919" v="44"/>
          <ac:spMkLst>
            <pc:docMk/>
            <pc:sldMk cId="4145566679" sldId="412"/>
            <ac:spMk id="10" creationId="{907EF6B7-1338-4443-8C46-6A318D952DFD}"/>
          </ac:spMkLst>
        </pc:spChg>
        <pc:spChg chg="del">
          <ac:chgData name="Mohammad Tanvir" userId="0f739e5d-7acd-48fe-a2cb-0d95b83ac977" providerId="ADAL" clId="{72434FD7-A8CF-4B7B-9A33-3B570EBD0A96}" dt="2025-02-11T18:07:00.919" v="44"/>
          <ac:spMkLst>
            <pc:docMk/>
            <pc:sldMk cId="4145566679" sldId="412"/>
            <ac:spMk id="12" creationId="{DAAE4CDD-124C-4DCF-9584-B6033B545DD5}"/>
          </ac:spMkLst>
        </pc:spChg>
        <pc:spChg chg="del">
          <ac:chgData name="Mohammad Tanvir" userId="0f739e5d-7acd-48fe-a2cb-0d95b83ac977" providerId="ADAL" clId="{72434FD7-A8CF-4B7B-9A33-3B570EBD0A96}" dt="2025-02-11T18:07:00.919" v="44"/>
          <ac:spMkLst>
            <pc:docMk/>
            <pc:sldMk cId="4145566679" sldId="412"/>
            <ac:spMk id="14" creationId="{081E4A58-353D-44AE-B2FC-2A74E2E400F7}"/>
          </ac:spMkLst>
        </pc:spChg>
      </pc:sldChg>
      <pc:sldChg chg="addSp delSp modSp add mod setBg delDesignElem">
        <pc:chgData name="Mohammad Tanvir" userId="0f739e5d-7acd-48fe-a2cb-0d95b83ac977" providerId="ADAL" clId="{72434FD7-A8CF-4B7B-9A33-3B570EBD0A96}" dt="2025-02-11T18:11:41.966" v="64" actId="26606"/>
        <pc:sldMkLst>
          <pc:docMk/>
          <pc:sldMk cId="3391773724" sldId="413"/>
        </pc:sldMkLst>
        <pc:spChg chg="mod">
          <ac:chgData name="Mohammad Tanvir" userId="0f739e5d-7acd-48fe-a2cb-0d95b83ac977" providerId="ADAL" clId="{72434FD7-A8CF-4B7B-9A33-3B570EBD0A96}" dt="2025-02-11T18:11:41.966" v="64" actId="26606"/>
          <ac:spMkLst>
            <pc:docMk/>
            <pc:sldMk cId="3391773724" sldId="413"/>
            <ac:spMk id="2" creationId="{00000000-0000-0000-0000-000000000000}"/>
          </ac:spMkLst>
        </pc:spChg>
        <pc:spChg chg="mod">
          <ac:chgData name="Mohammad Tanvir" userId="0f739e5d-7acd-48fe-a2cb-0d95b83ac977" providerId="ADAL" clId="{72434FD7-A8CF-4B7B-9A33-3B570EBD0A96}" dt="2025-02-11T18:11:41.966" v="64" actId="26606"/>
          <ac:spMkLst>
            <pc:docMk/>
            <pc:sldMk cId="3391773724" sldId="413"/>
            <ac:spMk id="3" creationId="{00000000-0000-0000-0000-000000000000}"/>
          </ac:spMkLst>
        </pc:spChg>
        <pc:spChg chg="add">
          <ac:chgData name="Mohammad Tanvir" userId="0f739e5d-7acd-48fe-a2cb-0d95b83ac977" providerId="ADAL" clId="{72434FD7-A8CF-4B7B-9A33-3B570EBD0A96}" dt="2025-02-11T18:11:41.966" v="64" actId="26606"/>
          <ac:spMkLst>
            <pc:docMk/>
            <pc:sldMk cId="3391773724" sldId="413"/>
            <ac:spMk id="5" creationId="{907EF6B7-1338-4443-8C46-6A318D952DFD}"/>
          </ac:spMkLst>
        </pc:spChg>
        <pc:spChg chg="add">
          <ac:chgData name="Mohammad Tanvir" userId="0f739e5d-7acd-48fe-a2cb-0d95b83ac977" providerId="ADAL" clId="{72434FD7-A8CF-4B7B-9A33-3B570EBD0A96}" dt="2025-02-11T18:11:41.966" v="64" actId="26606"/>
          <ac:spMkLst>
            <pc:docMk/>
            <pc:sldMk cId="3391773724" sldId="413"/>
            <ac:spMk id="6" creationId="{DAAE4CDD-124C-4DCF-9584-B6033B545DD5}"/>
          </ac:spMkLst>
        </pc:spChg>
        <pc:spChg chg="add">
          <ac:chgData name="Mohammad Tanvir" userId="0f739e5d-7acd-48fe-a2cb-0d95b83ac977" providerId="ADAL" clId="{72434FD7-A8CF-4B7B-9A33-3B570EBD0A96}" dt="2025-02-11T18:11:41.966" v="64" actId="26606"/>
          <ac:spMkLst>
            <pc:docMk/>
            <pc:sldMk cId="3391773724" sldId="413"/>
            <ac:spMk id="7" creationId="{081E4A58-353D-44AE-B2FC-2A74E2E400F7}"/>
          </ac:spMkLst>
        </pc:spChg>
        <pc:spChg chg="del">
          <ac:chgData name="Mohammad Tanvir" userId="0f739e5d-7acd-48fe-a2cb-0d95b83ac977" providerId="ADAL" clId="{72434FD7-A8CF-4B7B-9A33-3B570EBD0A96}" dt="2025-02-11T18:07:00.919" v="44"/>
          <ac:spMkLst>
            <pc:docMk/>
            <pc:sldMk cId="3391773724" sldId="413"/>
            <ac:spMk id="8" creationId="{907EF6B7-1338-4443-8C46-6A318D952DFD}"/>
          </ac:spMkLst>
        </pc:spChg>
        <pc:spChg chg="del">
          <ac:chgData name="Mohammad Tanvir" userId="0f739e5d-7acd-48fe-a2cb-0d95b83ac977" providerId="ADAL" clId="{72434FD7-A8CF-4B7B-9A33-3B570EBD0A96}" dt="2025-02-11T18:07:00.919" v="44"/>
          <ac:spMkLst>
            <pc:docMk/>
            <pc:sldMk cId="3391773724" sldId="413"/>
            <ac:spMk id="10" creationId="{DAAE4CDD-124C-4DCF-9584-B6033B545DD5}"/>
          </ac:spMkLst>
        </pc:spChg>
        <pc:spChg chg="del">
          <ac:chgData name="Mohammad Tanvir" userId="0f739e5d-7acd-48fe-a2cb-0d95b83ac977" providerId="ADAL" clId="{72434FD7-A8CF-4B7B-9A33-3B570EBD0A96}" dt="2025-02-11T18:07:00.919" v="44"/>
          <ac:spMkLst>
            <pc:docMk/>
            <pc:sldMk cId="3391773724" sldId="413"/>
            <ac:spMk id="12" creationId="{081E4A58-353D-44AE-B2FC-2A74E2E400F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B804-9F78-662B-A478-6C50881F12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BEB6665-2FD7-B7A9-B752-9FF4C717D9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367E59-A1DB-A735-75BA-3B7FA6AEBB43}"/>
              </a:ext>
            </a:extLst>
          </p:cNvPr>
          <p:cNvSpPr>
            <a:spLocks noGrp="1"/>
          </p:cNvSpPr>
          <p:nvPr>
            <p:ph type="dt" sz="half" idx="10"/>
          </p:nvPr>
        </p:nvSpPr>
        <p:spPr/>
        <p:txBody>
          <a:bodyPr/>
          <a:lstStyle/>
          <a:p>
            <a:fld id="{24566E26-8AE4-4C0A-B328-C264E6D40834}" type="datetimeFigureOut">
              <a:rPr lang="en-IN" smtClean="0"/>
              <a:t>11-02-2025</a:t>
            </a:fld>
            <a:endParaRPr lang="en-IN"/>
          </a:p>
        </p:txBody>
      </p:sp>
      <p:sp>
        <p:nvSpPr>
          <p:cNvPr id="5" name="Footer Placeholder 4">
            <a:extLst>
              <a:ext uri="{FF2B5EF4-FFF2-40B4-BE49-F238E27FC236}">
                <a16:creationId xmlns:a16="http://schemas.microsoft.com/office/drawing/2014/main" id="{11EA846E-D4A6-67BC-F168-2B528A94D6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35FB52-952D-A3BA-A3A0-8AA48B1576CB}"/>
              </a:ext>
            </a:extLst>
          </p:cNvPr>
          <p:cNvSpPr>
            <a:spLocks noGrp="1"/>
          </p:cNvSpPr>
          <p:nvPr>
            <p:ph type="sldNum" sz="quarter" idx="12"/>
          </p:nvPr>
        </p:nvSpPr>
        <p:spPr/>
        <p:txBody>
          <a:bodyPr/>
          <a:lstStyle/>
          <a:p>
            <a:fld id="{907F0F36-3785-4BC1-9CD4-5DBE76D1F91B}" type="slidenum">
              <a:rPr lang="en-IN" smtClean="0"/>
              <a:t>‹#›</a:t>
            </a:fld>
            <a:endParaRPr lang="en-IN"/>
          </a:p>
        </p:txBody>
      </p:sp>
    </p:spTree>
    <p:extLst>
      <p:ext uri="{BB962C8B-B14F-4D97-AF65-F5344CB8AC3E}">
        <p14:creationId xmlns:p14="http://schemas.microsoft.com/office/powerpoint/2010/main" val="2796080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E310F-3734-8C43-F986-93311D45A6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F83F10-0AD6-0684-4788-2390F7F920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8C9815-7CBF-8D13-2A9B-BF3ECBF6AB43}"/>
              </a:ext>
            </a:extLst>
          </p:cNvPr>
          <p:cNvSpPr>
            <a:spLocks noGrp="1"/>
          </p:cNvSpPr>
          <p:nvPr>
            <p:ph type="dt" sz="half" idx="10"/>
          </p:nvPr>
        </p:nvSpPr>
        <p:spPr/>
        <p:txBody>
          <a:bodyPr/>
          <a:lstStyle/>
          <a:p>
            <a:fld id="{24566E26-8AE4-4C0A-B328-C264E6D40834}" type="datetimeFigureOut">
              <a:rPr lang="en-IN" smtClean="0"/>
              <a:t>11-02-2025</a:t>
            </a:fld>
            <a:endParaRPr lang="en-IN"/>
          </a:p>
        </p:txBody>
      </p:sp>
      <p:sp>
        <p:nvSpPr>
          <p:cNvPr id="5" name="Footer Placeholder 4">
            <a:extLst>
              <a:ext uri="{FF2B5EF4-FFF2-40B4-BE49-F238E27FC236}">
                <a16:creationId xmlns:a16="http://schemas.microsoft.com/office/drawing/2014/main" id="{055D96F2-9852-F828-C398-F6610EB49E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6CFAD5-15F2-8340-A069-D31E75DE58B7}"/>
              </a:ext>
            </a:extLst>
          </p:cNvPr>
          <p:cNvSpPr>
            <a:spLocks noGrp="1"/>
          </p:cNvSpPr>
          <p:nvPr>
            <p:ph type="sldNum" sz="quarter" idx="12"/>
          </p:nvPr>
        </p:nvSpPr>
        <p:spPr/>
        <p:txBody>
          <a:bodyPr/>
          <a:lstStyle/>
          <a:p>
            <a:fld id="{907F0F36-3785-4BC1-9CD4-5DBE76D1F91B}" type="slidenum">
              <a:rPr lang="en-IN" smtClean="0"/>
              <a:t>‹#›</a:t>
            </a:fld>
            <a:endParaRPr lang="en-IN"/>
          </a:p>
        </p:txBody>
      </p:sp>
    </p:spTree>
    <p:extLst>
      <p:ext uri="{BB962C8B-B14F-4D97-AF65-F5344CB8AC3E}">
        <p14:creationId xmlns:p14="http://schemas.microsoft.com/office/powerpoint/2010/main" val="2810675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D5EB23-A206-67BD-213C-C2CD5BB16B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4F5139-0B28-DB4C-31B4-D0D9A4D525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E259D1-65C8-6CDF-55E1-515788080AEB}"/>
              </a:ext>
            </a:extLst>
          </p:cNvPr>
          <p:cNvSpPr>
            <a:spLocks noGrp="1"/>
          </p:cNvSpPr>
          <p:nvPr>
            <p:ph type="dt" sz="half" idx="10"/>
          </p:nvPr>
        </p:nvSpPr>
        <p:spPr/>
        <p:txBody>
          <a:bodyPr/>
          <a:lstStyle/>
          <a:p>
            <a:fld id="{24566E26-8AE4-4C0A-B328-C264E6D40834}" type="datetimeFigureOut">
              <a:rPr lang="en-IN" smtClean="0"/>
              <a:t>11-02-2025</a:t>
            </a:fld>
            <a:endParaRPr lang="en-IN"/>
          </a:p>
        </p:txBody>
      </p:sp>
      <p:sp>
        <p:nvSpPr>
          <p:cNvPr id="5" name="Footer Placeholder 4">
            <a:extLst>
              <a:ext uri="{FF2B5EF4-FFF2-40B4-BE49-F238E27FC236}">
                <a16:creationId xmlns:a16="http://schemas.microsoft.com/office/drawing/2014/main" id="{ADD9DD92-7588-9143-0F33-C7C3F2D72C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B2E075-A4F0-6B87-50B4-5296E096944E}"/>
              </a:ext>
            </a:extLst>
          </p:cNvPr>
          <p:cNvSpPr>
            <a:spLocks noGrp="1"/>
          </p:cNvSpPr>
          <p:nvPr>
            <p:ph type="sldNum" sz="quarter" idx="12"/>
          </p:nvPr>
        </p:nvSpPr>
        <p:spPr/>
        <p:txBody>
          <a:bodyPr/>
          <a:lstStyle/>
          <a:p>
            <a:fld id="{907F0F36-3785-4BC1-9CD4-5DBE76D1F91B}" type="slidenum">
              <a:rPr lang="en-IN" smtClean="0"/>
              <a:t>‹#›</a:t>
            </a:fld>
            <a:endParaRPr lang="en-IN"/>
          </a:p>
        </p:txBody>
      </p:sp>
    </p:spTree>
    <p:extLst>
      <p:ext uri="{BB962C8B-B14F-4D97-AF65-F5344CB8AC3E}">
        <p14:creationId xmlns:p14="http://schemas.microsoft.com/office/powerpoint/2010/main" val="2366251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CC724-1C57-E061-B923-AEB87429F0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242DBE-80DC-98EE-6322-42E20F58F7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45AE82-D7A8-D1F6-B54D-F8BCB6381B2D}"/>
              </a:ext>
            </a:extLst>
          </p:cNvPr>
          <p:cNvSpPr>
            <a:spLocks noGrp="1"/>
          </p:cNvSpPr>
          <p:nvPr>
            <p:ph type="dt" sz="half" idx="10"/>
          </p:nvPr>
        </p:nvSpPr>
        <p:spPr/>
        <p:txBody>
          <a:bodyPr/>
          <a:lstStyle/>
          <a:p>
            <a:fld id="{24566E26-8AE4-4C0A-B328-C264E6D40834}" type="datetimeFigureOut">
              <a:rPr lang="en-IN" smtClean="0"/>
              <a:t>11-02-2025</a:t>
            </a:fld>
            <a:endParaRPr lang="en-IN"/>
          </a:p>
        </p:txBody>
      </p:sp>
      <p:sp>
        <p:nvSpPr>
          <p:cNvPr id="5" name="Footer Placeholder 4">
            <a:extLst>
              <a:ext uri="{FF2B5EF4-FFF2-40B4-BE49-F238E27FC236}">
                <a16:creationId xmlns:a16="http://schemas.microsoft.com/office/drawing/2014/main" id="{E71AE927-AE43-1F5D-6BB1-BC826D5654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CB75CC-2DD6-8CE2-732C-799B46AF3807}"/>
              </a:ext>
            </a:extLst>
          </p:cNvPr>
          <p:cNvSpPr>
            <a:spLocks noGrp="1"/>
          </p:cNvSpPr>
          <p:nvPr>
            <p:ph type="sldNum" sz="quarter" idx="12"/>
          </p:nvPr>
        </p:nvSpPr>
        <p:spPr/>
        <p:txBody>
          <a:bodyPr/>
          <a:lstStyle/>
          <a:p>
            <a:fld id="{907F0F36-3785-4BC1-9CD4-5DBE76D1F91B}" type="slidenum">
              <a:rPr lang="en-IN" smtClean="0"/>
              <a:t>‹#›</a:t>
            </a:fld>
            <a:endParaRPr lang="en-IN"/>
          </a:p>
        </p:txBody>
      </p:sp>
    </p:spTree>
    <p:extLst>
      <p:ext uri="{BB962C8B-B14F-4D97-AF65-F5344CB8AC3E}">
        <p14:creationId xmlns:p14="http://schemas.microsoft.com/office/powerpoint/2010/main" val="1718367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AE3A-FC1A-0989-A3C9-4E6F2D7F7F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076053-6AD3-A09B-B75C-23602573F97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C1823C-9AD5-86B1-9D8B-1489DCA99510}"/>
              </a:ext>
            </a:extLst>
          </p:cNvPr>
          <p:cNvSpPr>
            <a:spLocks noGrp="1"/>
          </p:cNvSpPr>
          <p:nvPr>
            <p:ph type="dt" sz="half" idx="10"/>
          </p:nvPr>
        </p:nvSpPr>
        <p:spPr/>
        <p:txBody>
          <a:bodyPr/>
          <a:lstStyle/>
          <a:p>
            <a:fld id="{24566E26-8AE4-4C0A-B328-C264E6D40834}" type="datetimeFigureOut">
              <a:rPr lang="en-IN" smtClean="0"/>
              <a:t>11-02-2025</a:t>
            </a:fld>
            <a:endParaRPr lang="en-IN"/>
          </a:p>
        </p:txBody>
      </p:sp>
      <p:sp>
        <p:nvSpPr>
          <p:cNvPr id="5" name="Footer Placeholder 4">
            <a:extLst>
              <a:ext uri="{FF2B5EF4-FFF2-40B4-BE49-F238E27FC236}">
                <a16:creationId xmlns:a16="http://schemas.microsoft.com/office/drawing/2014/main" id="{60B3B6E1-89E3-FF39-CBA6-55F3E1B3C4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FBC235-665B-0FA9-91DD-DE57D984957C}"/>
              </a:ext>
            </a:extLst>
          </p:cNvPr>
          <p:cNvSpPr>
            <a:spLocks noGrp="1"/>
          </p:cNvSpPr>
          <p:nvPr>
            <p:ph type="sldNum" sz="quarter" idx="12"/>
          </p:nvPr>
        </p:nvSpPr>
        <p:spPr/>
        <p:txBody>
          <a:bodyPr/>
          <a:lstStyle/>
          <a:p>
            <a:fld id="{907F0F36-3785-4BC1-9CD4-5DBE76D1F91B}" type="slidenum">
              <a:rPr lang="en-IN" smtClean="0"/>
              <a:t>‹#›</a:t>
            </a:fld>
            <a:endParaRPr lang="en-IN"/>
          </a:p>
        </p:txBody>
      </p:sp>
    </p:spTree>
    <p:extLst>
      <p:ext uri="{BB962C8B-B14F-4D97-AF65-F5344CB8AC3E}">
        <p14:creationId xmlns:p14="http://schemas.microsoft.com/office/powerpoint/2010/main" val="907205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C4984-08A7-674D-D4DF-8D4EE2C54D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AA308F-DF3E-6432-BAB2-9BC212E6CD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63E47E-5A28-A5A4-C6B1-F3E9A082DF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C837A7-84A4-CEC3-A250-657EEE98297C}"/>
              </a:ext>
            </a:extLst>
          </p:cNvPr>
          <p:cNvSpPr>
            <a:spLocks noGrp="1"/>
          </p:cNvSpPr>
          <p:nvPr>
            <p:ph type="dt" sz="half" idx="10"/>
          </p:nvPr>
        </p:nvSpPr>
        <p:spPr/>
        <p:txBody>
          <a:bodyPr/>
          <a:lstStyle/>
          <a:p>
            <a:fld id="{24566E26-8AE4-4C0A-B328-C264E6D40834}" type="datetimeFigureOut">
              <a:rPr lang="en-IN" smtClean="0"/>
              <a:t>11-02-2025</a:t>
            </a:fld>
            <a:endParaRPr lang="en-IN"/>
          </a:p>
        </p:txBody>
      </p:sp>
      <p:sp>
        <p:nvSpPr>
          <p:cNvPr id="6" name="Footer Placeholder 5">
            <a:extLst>
              <a:ext uri="{FF2B5EF4-FFF2-40B4-BE49-F238E27FC236}">
                <a16:creationId xmlns:a16="http://schemas.microsoft.com/office/drawing/2014/main" id="{2CA889E2-8507-3660-E13B-EBB074233F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35ECF8-2675-A781-DDB9-4C26B0C8E94B}"/>
              </a:ext>
            </a:extLst>
          </p:cNvPr>
          <p:cNvSpPr>
            <a:spLocks noGrp="1"/>
          </p:cNvSpPr>
          <p:nvPr>
            <p:ph type="sldNum" sz="quarter" idx="12"/>
          </p:nvPr>
        </p:nvSpPr>
        <p:spPr/>
        <p:txBody>
          <a:bodyPr/>
          <a:lstStyle/>
          <a:p>
            <a:fld id="{907F0F36-3785-4BC1-9CD4-5DBE76D1F91B}" type="slidenum">
              <a:rPr lang="en-IN" smtClean="0"/>
              <a:t>‹#›</a:t>
            </a:fld>
            <a:endParaRPr lang="en-IN"/>
          </a:p>
        </p:txBody>
      </p:sp>
    </p:spTree>
    <p:extLst>
      <p:ext uri="{BB962C8B-B14F-4D97-AF65-F5344CB8AC3E}">
        <p14:creationId xmlns:p14="http://schemas.microsoft.com/office/powerpoint/2010/main" val="1597329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02B2C-EA0F-79F1-CF33-D522FF5E951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A4BD76-E637-BD76-529C-87A1C87FE0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7452F2-3692-4876-9703-E0D7FF6626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9888BD-4230-C20F-9402-64CE2E0FC9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B1FE6D-2AD7-2E46-3297-4379E021FB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27DC1D8-3B5F-8CC0-2819-0B24DF61D570}"/>
              </a:ext>
            </a:extLst>
          </p:cNvPr>
          <p:cNvSpPr>
            <a:spLocks noGrp="1"/>
          </p:cNvSpPr>
          <p:nvPr>
            <p:ph type="dt" sz="half" idx="10"/>
          </p:nvPr>
        </p:nvSpPr>
        <p:spPr/>
        <p:txBody>
          <a:bodyPr/>
          <a:lstStyle/>
          <a:p>
            <a:fld id="{24566E26-8AE4-4C0A-B328-C264E6D40834}" type="datetimeFigureOut">
              <a:rPr lang="en-IN" smtClean="0"/>
              <a:t>11-02-2025</a:t>
            </a:fld>
            <a:endParaRPr lang="en-IN"/>
          </a:p>
        </p:txBody>
      </p:sp>
      <p:sp>
        <p:nvSpPr>
          <p:cNvPr id="8" name="Footer Placeholder 7">
            <a:extLst>
              <a:ext uri="{FF2B5EF4-FFF2-40B4-BE49-F238E27FC236}">
                <a16:creationId xmlns:a16="http://schemas.microsoft.com/office/drawing/2014/main" id="{F7D196E4-5914-5037-859F-477A3B2F518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7758F61-3582-67DA-4DE9-B3FF110B43FA}"/>
              </a:ext>
            </a:extLst>
          </p:cNvPr>
          <p:cNvSpPr>
            <a:spLocks noGrp="1"/>
          </p:cNvSpPr>
          <p:nvPr>
            <p:ph type="sldNum" sz="quarter" idx="12"/>
          </p:nvPr>
        </p:nvSpPr>
        <p:spPr/>
        <p:txBody>
          <a:bodyPr/>
          <a:lstStyle/>
          <a:p>
            <a:fld id="{907F0F36-3785-4BC1-9CD4-5DBE76D1F91B}" type="slidenum">
              <a:rPr lang="en-IN" smtClean="0"/>
              <a:t>‹#›</a:t>
            </a:fld>
            <a:endParaRPr lang="en-IN"/>
          </a:p>
        </p:txBody>
      </p:sp>
    </p:spTree>
    <p:extLst>
      <p:ext uri="{BB962C8B-B14F-4D97-AF65-F5344CB8AC3E}">
        <p14:creationId xmlns:p14="http://schemas.microsoft.com/office/powerpoint/2010/main" val="946125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0227B-85C1-D32E-F8B7-A298A58CBF6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496213-BC6F-13D2-7199-BFAB3F522761}"/>
              </a:ext>
            </a:extLst>
          </p:cNvPr>
          <p:cNvSpPr>
            <a:spLocks noGrp="1"/>
          </p:cNvSpPr>
          <p:nvPr>
            <p:ph type="dt" sz="half" idx="10"/>
          </p:nvPr>
        </p:nvSpPr>
        <p:spPr/>
        <p:txBody>
          <a:bodyPr/>
          <a:lstStyle/>
          <a:p>
            <a:fld id="{24566E26-8AE4-4C0A-B328-C264E6D40834}" type="datetimeFigureOut">
              <a:rPr lang="en-IN" smtClean="0"/>
              <a:t>11-02-2025</a:t>
            </a:fld>
            <a:endParaRPr lang="en-IN"/>
          </a:p>
        </p:txBody>
      </p:sp>
      <p:sp>
        <p:nvSpPr>
          <p:cNvPr id="4" name="Footer Placeholder 3">
            <a:extLst>
              <a:ext uri="{FF2B5EF4-FFF2-40B4-BE49-F238E27FC236}">
                <a16:creationId xmlns:a16="http://schemas.microsoft.com/office/drawing/2014/main" id="{B1851E0E-F04A-EECE-2078-D5729D839A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72E292F-48AF-8F70-2EBD-0AA8B8689146}"/>
              </a:ext>
            </a:extLst>
          </p:cNvPr>
          <p:cNvSpPr>
            <a:spLocks noGrp="1"/>
          </p:cNvSpPr>
          <p:nvPr>
            <p:ph type="sldNum" sz="quarter" idx="12"/>
          </p:nvPr>
        </p:nvSpPr>
        <p:spPr/>
        <p:txBody>
          <a:bodyPr/>
          <a:lstStyle/>
          <a:p>
            <a:fld id="{907F0F36-3785-4BC1-9CD4-5DBE76D1F91B}" type="slidenum">
              <a:rPr lang="en-IN" smtClean="0"/>
              <a:t>‹#›</a:t>
            </a:fld>
            <a:endParaRPr lang="en-IN"/>
          </a:p>
        </p:txBody>
      </p:sp>
    </p:spTree>
    <p:extLst>
      <p:ext uri="{BB962C8B-B14F-4D97-AF65-F5344CB8AC3E}">
        <p14:creationId xmlns:p14="http://schemas.microsoft.com/office/powerpoint/2010/main" val="2167112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E5DADE-0D54-B4F2-AC72-C8086E60B218}"/>
              </a:ext>
            </a:extLst>
          </p:cNvPr>
          <p:cNvSpPr>
            <a:spLocks noGrp="1"/>
          </p:cNvSpPr>
          <p:nvPr>
            <p:ph type="dt" sz="half" idx="10"/>
          </p:nvPr>
        </p:nvSpPr>
        <p:spPr/>
        <p:txBody>
          <a:bodyPr/>
          <a:lstStyle/>
          <a:p>
            <a:fld id="{24566E26-8AE4-4C0A-B328-C264E6D40834}" type="datetimeFigureOut">
              <a:rPr lang="en-IN" smtClean="0"/>
              <a:t>11-02-2025</a:t>
            </a:fld>
            <a:endParaRPr lang="en-IN"/>
          </a:p>
        </p:txBody>
      </p:sp>
      <p:sp>
        <p:nvSpPr>
          <p:cNvPr id="3" name="Footer Placeholder 2">
            <a:extLst>
              <a:ext uri="{FF2B5EF4-FFF2-40B4-BE49-F238E27FC236}">
                <a16:creationId xmlns:a16="http://schemas.microsoft.com/office/drawing/2014/main" id="{6F044F74-0298-5FAE-84DF-59769B43543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8C8CCE6-021B-015D-C3B7-084255206C51}"/>
              </a:ext>
            </a:extLst>
          </p:cNvPr>
          <p:cNvSpPr>
            <a:spLocks noGrp="1"/>
          </p:cNvSpPr>
          <p:nvPr>
            <p:ph type="sldNum" sz="quarter" idx="12"/>
          </p:nvPr>
        </p:nvSpPr>
        <p:spPr/>
        <p:txBody>
          <a:bodyPr/>
          <a:lstStyle/>
          <a:p>
            <a:fld id="{907F0F36-3785-4BC1-9CD4-5DBE76D1F91B}" type="slidenum">
              <a:rPr lang="en-IN" smtClean="0"/>
              <a:t>‹#›</a:t>
            </a:fld>
            <a:endParaRPr lang="en-IN"/>
          </a:p>
        </p:txBody>
      </p:sp>
    </p:spTree>
    <p:extLst>
      <p:ext uri="{BB962C8B-B14F-4D97-AF65-F5344CB8AC3E}">
        <p14:creationId xmlns:p14="http://schemas.microsoft.com/office/powerpoint/2010/main" val="2591405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8FF9D-520F-9B71-8D3D-AEDC9EC960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05CB9C-90ED-2B84-E86B-07757770A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FF3D7B-D022-1BEF-8130-A2966F2AD8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26B2AE-255F-39AA-28AF-EEDC015E8904}"/>
              </a:ext>
            </a:extLst>
          </p:cNvPr>
          <p:cNvSpPr>
            <a:spLocks noGrp="1"/>
          </p:cNvSpPr>
          <p:nvPr>
            <p:ph type="dt" sz="half" idx="10"/>
          </p:nvPr>
        </p:nvSpPr>
        <p:spPr/>
        <p:txBody>
          <a:bodyPr/>
          <a:lstStyle/>
          <a:p>
            <a:fld id="{24566E26-8AE4-4C0A-B328-C264E6D40834}" type="datetimeFigureOut">
              <a:rPr lang="en-IN" smtClean="0"/>
              <a:t>11-02-2025</a:t>
            </a:fld>
            <a:endParaRPr lang="en-IN"/>
          </a:p>
        </p:txBody>
      </p:sp>
      <p:sp>
        <p:nvSpPr>
          <p:cNvPr id="6" name="Footer Placeholder 5">
            <a:extLst>
              <a:ext uri="{FF2B5EF4-FFF2-40B4-BE49-F238E27FC236}">
                <a16:creationId xmlns:a16="http://schemas.microsoft.com/office/drawing/2014/main" id="{E8816722-2975-F73B-D93E-A4EBBAFE36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E7C4EC-C488-EF31-28DA-7F57E6703C9A}"/>
              </a:ext>
            </a:extLst>
          </p:cNvPr>
          <p:cNvSpPr>
            <a:spLocks noGrp="1"/>
          </p:cNvSpPr>
          <p:nvPr>
            <p:ph type="sldNum" sz="quarter" idx="12"/>
          </p:nvPr>
        </p:nvSpPr>
        <p:spPr/>
        <p:txBody>
          <a:bodyPr/>
          <a:lstStyle/>
          <a:p>
            <a:fld id="{907F0F36-3785-4BC1-9CD4-5DBE76D1F91B}" type="slidenum">
              <a:rPr lang="en-IN" smtClean="0"/>
              <a:t>‹#›</a:t>
            </a:fld>
            <a:endParaRPr lang="en-IN"/>
          </a:p>
        </p:txBody>
      </p:sp>
    </p:spTree>
    <p:extLst>
      <p:ext uri="{BB962C8B-B14F-4D97-AF65-F5344CB8AC3E}">
        <p14:creationId xmlns:p14="http://schemas.microsoft.com/office/powerpoint/2010/main" val="132113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29ED7-B5F8-332F-A640-088FBB2874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B18B983-701A-9991-E252-C9344227AD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DA4B1C3-BD0D-0F5C-D2C2-28FB72748B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074B0E-EECB-A78D-7AB0-BE872ED25ED6}"/>
              </a:ext>
            </a:extLst>
          </p:cNvPr>
          <p:cNvSpPr>
            <a:spLocks noGrp="1"/>
          </p:cNvSpPr>
          <p:nvPr>
            <p:ph type="dt" sz="half" idx="10"/>
          </p:nvPr>
        </p:nvSpPr>
        <p:spPr/>
        <p:txBody>
          <a:bodyPr/>
          <a:lstStyle/>
          <a:p>
            <a:fld id="{24566E26-8AE4-4C0A-B328-C264E6D40834}" type="datetimeFigureOut">
              <a:rPr lang="en-IN" smtClean="0"/>
              <a:t>11-02-2025</a:t>
            </a:fld>
            <a:endParaRPr lang="en-IN"/>
          </a:p>
        </p:txBody>
      </p:sp>
      <p:sp>
        <p:nvSpPr>
          <p:cNvPr id="6" name="Footer Placeholder 5">
            <a:extLst>
              <a:ext uri="{FF2B5EF4-FFF2-40B4-BE49-F238E27FC236}">
                <a16:creationId xmlns:a16="http://schemas.microsoft.com/office/drawing/2014/main" id="{5DD668F7-FE2A-3485-8E70-5BC4CEDCEA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5106B1-5F0D-E939-62B5-99232486038E}"/>
              </a:ext>
            </a:extLst>
          </p:cNvPr>
          <p:cNvSpPr>
            <a:spLocks noGrp="1"/>
          </p:cNvSpPr>
          <p:nvPr>
            <p:ph type="sldNum" sz="quarter" idx="12"/>
          </p:nvPr>
        </p:nvSpPr>
        <p:spPr/>
        <p:txBody>
          <a:bodyPr/>
          <a:lstStyle/>
          <a:p>
            <a:fld id="{907F0F36-3785-4BC1-9CD4-5DBE76D1F91B}" type="slidenum">
              <a:rPr lang="en-IN" smtClean="0"/>
              <a:t>‹#›</a:t>
            </a:fld>
            <a:endParaRPr lang="en-IN"/>
          </a:p>
        </p:txBody>
      </p:sp>
    </p:spTree>
    <p:extLst>
      <p:ext uri="{BB962C8B-B14F-4D97-AF65-F5344CB8AC3E}">
        <p14:creationId xmlns:p14="http://schemas.microsoft.com/office/powerpoint/2010/main" val="4206856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CB1D20-3390-FF56-AE57-97795464B1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4270C1-B9CC-1242-CF47-949D2C52DA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F62180-C9E8-5687-F78C-CEE590AE3C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4566E26-8AE4-4C0A-B328-C264E6D40834}" type="datetimeFigureOut">
              <a:rPr lang="en-IN" smtClean="0"/>
              <a:t>11-02-2025</a:t>
            </a:fld>
            <a:endParaRPr lang="en-IN"/>
          </a:p>
        </p:txBody>
      </p:sp>
      <p:sp>
        <p:nvSpPr>
          <p:cNvPr id="5" name="Footer Placeholder 4">
            <a:extLst>
              <a:ext uri="{FF2B5EF4-FFF2-40B4-BE49-F238E27FC236}">
                <a16:creationId xmlns:a16="http://schemas.microsoft.com/office/drawing/2014/main" id="{1BC0BAC3-1DF7-1D6B-260F-4E8205C78E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8DC45D0-4F92-B4A8-0594-40293B6D26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07F0F36-3785-4BC1-9CD4-5DBE76D1F91B}" type="slidenum">
              <a:rPr lang="en-IN" smtClean="0"/>
              <a:t>‹#›</a:t>
            </a:fld>
            <a:endParaRPr lang="en-IN"/>
          </a:p>
        </p:txBody>
      </p:sp>
    </p:spTree>
    <p:extLst>
      <p:ext uri="{BB962C8B-B14F-4D97-AF65-F5344CB8AC3E}">
        <p14:creationId xmlns:p14="http://schemas.microsoft.com/office/powerpoint/2010/main" val="880074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Arc 19">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4038600" y="1939159"/>
            <a:ext cx="7644627" cy="2751086"/>
          </a:xfrm>
        </p:spPr>
        <p:txBody>
          <a:bodyPr>
            <a:normAutofit/>
          </a:bodyPr>
          <a:lstStyle/>
          <a:p>
            <a:pPr algn="r"/>
            <a:r>
              <a:rPr lang="en-US" b="1"/>
              <a:t>Credit EDA Case Study</a:t>
            </a:r>
          </a:p>
        </p:txBody>
      </p:sp>
      <p:sp>
        <p:nvSpPr>
          <p:cNvPr id="3" name="Subtitle 2"/>
          <p:cNvSpPr>
            <a:spLocks noGrp="1"/>
          </p:cNvSpPr>
          <p:nvPr>
            <p:ph type="subTitle" idx="1"/>
          </p:nvPr>
        </p:nvSpPr>
        <p:spPr>
          <a:xfrm>
            <a:off x="4038600" y="4782320"/>
            <a:ext cx="7644627" cy="1329443"/>
          </a:xfrm>
        </p:spPr>
        <p:txBody>
          <a:bodyPr>
            <a:normAutofit/>
          </a:bodyPr>
          <a:lstStyle/>
          <a:p>
            <a:pPr algn="r"/>
            <a:r>
              <a:rPr lang="en-US" b="1"/>
              <a:t>		Mohammad Tanvir	</a:t>
            </a:r>
          </a:p>
        </p:txBody>
      </p:sp>
    </p:spTree>
    <p:extLst>
      <p:ext uri="{BB962C8B-B14F-4D97-AF65-F5344CB8AC3E}">
        <p14:creationId xmlns:p14="http://schemas.microsoft.com/office/powerpoint/2010/main" val="336867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abhi\Pictures\Case Study Images\Distribution of Organization Types T=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48401" y="76200"/>
            <a:ext cx="4163081" cy="64008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077200" y="6477001"/>
            <a:ext cx="990600" cy="307777"/>
          </a:xfrm>
          <a:prstGeom prst="rect">
            <a:avLst/>
          </a:prstGeom>
          <a:noFill/>
        </p:spPr>
        <p:txBody>
          <a:bodyPr wrap="square" rtlCol="0">
            <a:spAutoFit/>
          </a:bodyPr>
          <a:lstStyle/>
          <a:p>
            <a:r>
              <a:rPr lang="en-US" sz="1400" dirty="0">
                <a:solidFill>
                  <a:srgbClr val="FF0000"/>
                </a:solidFill>
              </a:rPr>
              <a:t>Plot: 5</a:t>
            </a:r>
          </a:p>
        </p:txBody>
      </p:sp>
      <p:sp>
        <p:nvSpPr>
          <p:cNvPr id="5" name="TextBox 4"/>
          <p:cNvSpPr txBox="1"/>
          <p:nvPr/>
        </p:nvSpPr>
        <p:spPr>
          <a:xfrm>
            <a:off x="1981200" y="1524001"/>
            <a:ext cx="3733800" cy="3693319"/>
          </a:xfrm>
          <a:prstGeom prst="rect">
            <a:avLst/>
          </a:prstGeom>
          <a:noFill/>
        </p:spPr>
        <p:txBody>
          <a:bodyPr wrap="square" rtlCol="0">
            <a:spAutoFit/>
          </a:bodyPr>
          <a:lstStyle/>
          <a:p>
            <a:r>
              <a:rPr lang="en-US" b="1" i="1" dirty="0"/>
              <a:t>Conclusions from the graph:</a:t>
            </a:r>
          </a:p>
          <a:p>
            <a:endParaRPr lang="en-US" b="1" i="1" dirty="0"/>
          </a:p>
          <a:p>
            <a:pPr marL="285750" indent="-285750">
              <a:buFont typeface="Wingdings" panose="05000000000000000000" pitchFamily="2" charset="2"/>
              <a:buChar char="v"/>
            </a:pPr>
            <a:r>
              <a:rPr lang="en-US" dirty="0"/>
              <a:t>Clients which have applied for credits are from most of the organization type ‘Business entity Type 3’ , ‘Self employed’, ‘Other’ , ‘Medicine’ and ‘Government’.</a:t>
            </a:r>
            <a:br>
              <a:rPr lang="en-US" dirty="0"/>
            </a:br>
            <a:endParaRPr lang="en-US" dirty="0"/>
          </a:p>
          <a:p>
            <a:pPr marL="285750" indent="-285750">
              <a:buFont typeface="Wingdings" panose="05000000000000000000" pitchFamily="2" charset="2"/>
              <a:buChar char="v"/>
            </a:pPr>
            <a:r>
              <a:rPr lang="en-US" dirty="0"/>
              <a:t>Less clients are from Industry type 8,type 6, type 10, religion and trade type 5, type 4.</a:t>
            </a:r>
          </a:p>
          <a:p>
            <a:endParaRPr lang="en-US" dirty="0"/>
          </a:p>
        </p:txBody>
      </p:sp>
    </p:spTree>
    <p:extLst>
      <p:ext uri="{BB962C8B-B14F-4D97-AF65-F5344CB8AC3E}">
        <p14:creationId xmlns:p14="http://schemas.microsoft.com/office/powerpoint/2010/main" val="3220477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Oval 7">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b="1" kern="1200">
                <a:solidFill>
                  <a:schemeClr val="tx1"/>
                </a:solidFill>
                <a:latin typeface="+mj-lt"/>
                <a:ea typeface="+mj-ea"/>
                <a:cs typeface="+mj-cs"/>
              </a:rPr>
              <a:t>Categorical Univariate Analysis for Target 1</a:t>
            </a:r>
          </a:p>
        </p:txBody>
      </p:sp>
    </p:spTree>
    <p:extLst>
      <p:ext uri="{BB962C8B-B14F-4D97-AF65-F5344CB8AC3E}">
        <p14:creationId xmlns:p14="http://schemas.microsoft.com/office/powerpoint/2010/main" val="118571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abhi\Pictures\Case Study Images\Distribution of Income Range, T=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1" y="381001"/>
            <a:ext cx="8658225" cy="4343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791200" y="4800601"/>
            <a:ext cx="838200" cy="307777"/>
          </a:xfrm>
          <a:prstGeom prst="rect">
            <a:avLst/>
          </a:prstGeom>
          <a:noFill/>
        </p:spPr>
        <p:txBody>
          <a:bodyPr wrap="square" rtlCol="0">
            <a:spAutoFit/>
          </a:bodyPr>
          <a:lstStyle/>
          <a:p>
            <a:r>
              <a:rPr lang="en-US" sz="1400" dirty="0">
                <a:solidFill>
                  <a:srgbClr val="FF0000"/>
                </a:solidFill>
              </a:rPr>
              <a:t>Plot: 6</a:t>
            </a:r>
          </a:p>
        </p:txBody>
      </p:sp>
      <p:sp>
        <p:nvSpPr>
          <p:cNvPr id="5" name="TextBox 4"/>
          <p:cNvSpPr txBox="1"/>
          <p:nvPr/>
        </p:nvSpPr>
        <p:spPr>
          <a:xfrm>
            <a:off x="1828800" y="5030688"/>
            <a:ext cx="8505825" cy="1754326"/>
          </a:xfrm>
          <a:prstGeom prst="rect">
            <a:avLst/>
          </a:prstGeom>
          <a:noFill/>
        </p:spPr>
        <p:txBody>
          <a:bodyPr wrap="square" rtlCol="0">
            <a:spAutoFit/>
          </a:bodyPr>
          <a:lstStyle/>
          <a:p>
            <a:r>
              <a:rPr lang="en-US" b="1" i="1" dirty="0"/>
              <a:t>Conclusions from the graph:</a:t>
            </a:r>
          </a:p>
          <a:p>
            <a:endParaRPr lang="en-US" b="1" i="1" dirty="0"/>
          </a:p>
          <a:p>
            <a:pPr marL="285750" indent="-285750">
              <a:buFont typeface="Wingdings" panose="05000000000000000000" pitchFamily="2" charset="2"/>
              <a:buChar char="v"/>
            </a:pPr>
            <a:r>
              <a:rPr lang="en-US" dirty="0"/>
              <a:t>Male Counts are higher.</a:t>
            </a:r>
          </a:p>
          <a:p>
            <a:pPr marL="285750" indent="-285750">
              <a:buFont typeface="Wingdings" panose="05000000000000000000" pitchFamily="2" charset="2"/>
              <a:buChar char="v"/>
            </a:pPr>
            <a:r>
              <a:rPr lang="en-US" dirty="0"/>
              <a:t>Income range from 100000 to 200000 is having more number of credits.</a:t>
            </a:r>
          </a:p>
          <a:p>
            <a:pPr marL="285750" indent="-285750">
              <a:buFont typeface="Wingdings" panose="05000000000000000000" pitchFamily="2" charset="2"/>
              <a:buChar char="v"/>
            </a:pPr>
            <a:r>
              <a:rPr lang="en-US" dirty="0"/>
              <a:t>Less count for income range 450000-475000.</a:t>
            </a:r>
          </a:p>
          <a:p>
            <a:endParaRPr lang="en-US" dirty="0"/>
          </a:p>
        </p:txBody>
      </p:sp>
    </p:spTree>
    <p:extLst>
      <p:ext uri="{BB962C8B-B14F-4D97-AF65-F5344CB8AC3E}">
        <p14:creationId xmlns:p14="http://schemas.microsoft.com/office/powerpoint/2010/main" val="3078104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abhi\Pictures\Case Study Images\Distribution of Income Type T=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7400" y="381000"/>
            <a:ext cx="8055614" cy="42672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791200" y="4724401"/>
            <a:ext cx="1066800" cy="307777"/>
          </a:xfrm>
          <a:prstGeom prst="rect">
            <a:avLst/>
          </a:prstGeom>
          <a:noFill/>
        </p:spPr>
        <p:txBody>
          <a:bodyPr wrap="square" rtlCol="0">
            <a:spAutoFit/>
          </a:bodyPr>
          <a:lstStyle/>
          <a:p>
            <a:r>
              <a:rPr lang="en-US" sz="1400" dirty="0">
                <a:solidFill>
                  <a:srgbClr val="FF0000"/>
                </a:solidFill>
              </a:rPr>
              <a:t>Plot: 7</a:t>
            </a:r>
          </a:p>
        </p:txBody>
      </p:sp>
      <p:sp>
        <p:nvSpPr>
          <p:cNvPr id="6" name="TextBox 5"/>
          <p:cNvSpPr txBox="1"/>
          <p:nvPr/>
        </p:nvSpPr>
        <p:spPr>
          <a:xfrm>
            <a:off x="1752600" y="5029201"/>
            <a:ext cx="8686800" cy="2031325"/>
          </a:xfrm>
          <a:prstGeom prst="rect">
            <a:avLst/>
          </a:prstGeom>
          <a:noFill/>
        </p:spPr>
        <p:txBody>
          <a:bodyPr wrap="square" rtlCol="0">
            <a:spAutoFit/>
          </a:bodyPr>
          <a:lstStyle/>
          <a:p>
            <a:r>
              <a:rPr lang="en-US" b="1" i="1" dirty="0"/>
              <a:t>Conclusions from the graph:</a:t>
            </a:r>
          </a:p>
          <a:p>
            <a:endParaRPr lang="en-US" b="1" i="1" dirty="0"/>
          </a:p>
          <a:p>
            <a:pPr marL="285750" indent="-285750">
              <a:buFont typeface="Wingdings" panose="05000000000000000000" pitchFamily="2" charset="2"/>
              <a:buChar char="v"/>
            </a:pPr>
            <a:r>
              <a:rPr lang="en-US" dirty="0"/>
              <a:t>For income type ‘working’, ’commercial associate’, and ‘State Servant’ the number of credits are higher than other i.e. ‘Maternity leave.</a:t>
            </a:r>
          </a:p>
          <a:p>
            <a:pPr marL="285750" indent="-285750">
              <a:buFont typeface="Wingdings" panose="05000000000000000000" pitchFamily="2" charset="2"/>
              <a:buChar char="v"/>
            </a:pPr>
            <a:r>
              <a:rPr lang="en-US" dirty="0"/>
              <a:t>For this Females are having more number of credits than male.</a:t>
            </a:r>
          </a:p>
          <a:p>
            <a:pPr marL="285750" indent="-285750">
              <a:buFont typeface="Wingdings" panose="05000000000000000000" pitchFamily="2" charset="2"/>
              <a:buChar char="v"/>
            </a:pPr>
            <a:r>
              <a:rPr lang="en-US" dirty="0"/>
              <a:t>Less number of credits for income type ‘Maternity leave’.</a:t>
            </a:r>
          </a:p>
          <a:p>
            <a:endParaRPr lang="en-US" dirty="0"/>
          </a:p>
        </p:txBody>
      </p:sp>
    </p:spTree>
    <p:extLst>
      <p:ext uri="{BB962C8B-B14F-4D97-AF65-F5344CB8AC3E}">
        <p14:creationId xmlns:p14="http://schemas.microsoft.com/office/powerpoint/2010/main" val="3421697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abhi\Pictures\Case Study Images\Distribution of Contract Type T=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7400" y="304800"/>
            <a:ext cx="8229600" cy="434050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562600" y="4724401"/>
            <a:ext cx="1447800" cy="307777"/>
          </a:xfrm>
          <a:prstGeom prst="rect">
            <a:avLst/>
          </a:prstGeom>
          <a:noFill/>
        </p:spPr>
        <p:txBody>
          <a:bodyPr wrap="square" rtlCol="0">
            <a:spAutoFit/>
          </a:bodyPr>
          <a:lstStyle/>
          <a:p>
            <a:r>
              <a:rPr lang="en-US" sz="1400" dirty="0">
                <a:solidFill>
                  <a:srgbClr val="FF0000"/>
                </a:solidFill>
              </a:rPr>
              <a:t>       Plot: 8</a:t>
            </a:r>
          </a:p>
        </p:txBody>
      </p:sp>
      <p:sp>
        <p:nvSpPr>
          <p:cNvPr id="5" name="TextBox 4"/>
          <p:cNvSpPr txBox="1"/>
          <p:nvPr/>
        </p:nvSpPr>
        <p:spPr>
          <a:xfrm>
            <a:off x="1752600" y="5103674"/>
            <a:ext cx="8305800" cy="1754326"/>
          </a:xfrm>
          <a:prstGeom prst="rect">
            <a:avLst/>
          </a:prstGeom>
          <a:noFill/>
        </p:spPr>
        <p:txBody>
          <a:bodyPr wrap="square" rtlCol="0">
            <a:spAutoFit/>
          </a:bodyPr>
          <a:lstStyle/>
          <a:p>
            <a:r>
              <a:rPr lang="en-US" b="1" i="1" dirty="0"/>
              <a:t>Conclusions from the graph:</a:t>
            </a:r>
          </a:p>
          <a:p>
            <a:endParaRPr lang="en-US" b="1" i="1" dirty="0"/>
          </a:p>
          <a:p>
            <a:pPr marL="285750" indent="-285750">
              <a:buFont typeface="Wingdings" panose="05000000000000000000" pitchFamily="2" charset="2"/>
              <a:buChar char="v"/>
            </a:pPr>
            <a:r>
              <a:rPr lang="en-US" dirty="0"/>
              <a:t>For contract type ‘cash loans’ is having higher number of credits than ‘Revolving loans’ contract type.</a:t>
            </a:r>
          </a:p>
          <a:p>
            <a:pPr marL="285750" indent="-285750">
              <a:buFont typeface="Wingdings" panose="05000000000000000000" pitchFamily="2" charset="2"/>
              <a:buChar char="v"/>
            </a:pPr>
            <a:r>
              <a:rPr lang="en-US" dirty="0"/>
              <a:t>For this also Female is leading for applying credits.</a:t>
            </a:r>
          </a:p>
          <a:p>
            <a:endParaRPr lang="en-US" dirty="0"/>
          </a:p>
        </p:txBody>
      </p:sp>
    </p:spTree>
    <p:extLst>
      <p:ext uri="{BB962C8B-B14F-4D97-AF65-F5344CB8AC3E}">
        <p14:creationId xmlns:p14="http://schemas.microsoft.com/office/powerpoint/2010/main" val="1413448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abhi\Pictures\Case Study Images\Distribution of Organization Types T=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24601" y="290945"/>
            <a:ext cx="4127799" cy="60198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305800" y="6324601"/>
            <a:ext cx="914400" cy="307777"/>
          </a:xfrm>
          <a:prstGeom prst="rect">
            <a:avLst/>
          </a:prstGeom>
          <a:noFill/>
        </p:spPr>
        <p:txBody>
          <a:bodyPr wrap="square" rtlCol="0">
            <a:spAutoFit/>
          </a:bodyPr>
          <a:lstStyle/>
          <a:p>
            <a:r>
              <a:rPr lang="en-US" sz="1400" dirty="0">
                <a:solidFill>
                  <a:srgbClr val="FF0000"/>
                </a:solidFill>
              </a:rPr>
              <a:t>Plot: 9</a:t>
            </a:r>
          </a:p>
        </p:txBody>
      </p:sp>
      <p:sp>
        <p:nvSpPr>
          <p:cNvPr id="5" name="TextBox 4"/>
          <p:cNvSpPr txBox="1"/>
          <p:nvPr/>
        </p:nvSpPr>
        <p:spPr>
          <a:xfrm>
            <a:off x="1828800" y="1363683"/>
            <a:ext cx="4191000" cy="4247317"/>
          </a:xfrm>
          <a:prstGeom prst="rect">
            <a:avLst/>
          </a:prstGeom>
          <a:noFill/>
        </p:spPr>
        <p:txBody>
          <a:bodyPr wrap="square" rtlCol="0">
            <a:spAutoFit/>
          </a:bodyPr>
          <a:lstStyle/>
          <a:p>
            <a:r>
              <a:rPr lang="en-US" b="1" i="1" dirty="0"/>
              <a:t>Conclusions from the graph:</a:t>
            </a:r>
          </a:p>
          <a:p>
            <a:endParaRPr lang="en-US" b="1" i="1" dirty="0"/>
          </a:p>
          <a:p>
            <a:pPr marL="285750" indent="-285750">
              <a:buFont typeface="Wingdings" panose="05000000000000000000" pitchFamily="2" charset="2"/>
              <a:buChar char="v"/>
            </a:pPr>
            <a:r>
              <a:rPr lang="en-US" dirty="0"/>
              <a:t>Clients which have applied for credits are from most of the organization type ‘Business entity Type 3’ , ‘Self employed’ , ‘Other’ , ‘Medicine’ and ‘Government’.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Less clients are from Industry type 8,type 6, type 10, religion and trade type 5, type 4.</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Same as type 0 in distribution of organization type.</a:t>
            </a:r>
          </a:p>
          <a:p>
            <a:endParaRPr lang="en-US" dirty="0"/>
          </a:p>
        </p:txBody>
      </p:sp>
    </p:spTree>
    <p:extLst>
      <p:ext uri="{BB962C8B-B14F-4D97-AF65-F5344CB8AC3E}">
        <p14:creationId xmlns:p14="http://schemas.microsoft.com/office/powerpoint/2010/main" val="787141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1143000"/>
          </a:xfrm>
        </p:spPr>
        <p:txBody>
          <a:bodyPr>
            <a:normAutofit/>
          </a:bodyPr>
          <a:lstStyle/>
          <a:p>
            <a:pPr algn="ctr"/>
            <a:r>
              <a:rPr lang="en-US" sz="4000" b="1" dirty="0"/>
              <a:t>Correlation for target = 0</a:t>
            </a:r>
          </a:p>
        </p:txBody>
      </p:sp>
      <p:pic>
        <p:nvPicPr>
          <p:cNvPr id="10242" name="Picture 2" descr="C:\Users\abhi\Pictures\Case Study Images\Correlation for T=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1249364"/>
            <a:ext cx="8050524" cy="530383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181600" y="6553201"/>
            <a:ext cx="1905000" cy="307777"/>
          </a:xfrm>
          <a:prstGeom prst="rect">
            <a:avLst/>
          </a:prstGeom>
          <a:noFill/>
        </p:spPr>
        <p:txBody>
          <a:bodyPr wrap="square" rtlCol="0">
            <a:spAutoFit/>
          </a:bodyPr>
          <a:lstStyle/>
          <a:p>
            <a:r>
              <a:rPr lang="en-US" sz="1400" dirty="0">
                <a:solidFill>
                  <a:srgbClr val="FF0000"/>
                </a:solidFill>
              </a:rPr>
              <a:t>             Plot: 10</a:t>
            </a:r>
          </a:p>
        </p:txBody>
      </p:sp>
      <p:sp>
        <p:nvSpPr>
          <p:cNvPr id="6" name="TextBox 5"/>
          <p:cNvSpPr txBox="1"/>
          <p:nvPr/>
        </p:nvSpPr>
        <p:spPr>
          <a:xfrm>
            <a:off x="7620000" y="6553201"/>
            <a:ext cx="3124200" cy="615553"/>
          </a:xfrm>
          <a:prstGeom prst="rect">
            <a:avLst/>
          </a:prstGeom>
          <a:noFill/>
        </p:spPr>
        <p:txBody>
          <a:bodyPr wrap="square" rtlCol="0">
            <a:spAutoFit/>
          </a:bodyPr>
          <a:lstStyle/>
          <a:p>
            <a:pPr algn="r"/>
            <a:r>
              <a:rPr lang="en-US" sz="1600" dirty="0"/>
              <a:t>In Continuation…</a:t>
            </a:r>
          </a:p>
          <a:p>
            <a:endParaRPr lang="en-US" dirty="0"/>
          </a:p>
        </p:txBody>
      </p:sp>
    </p:spTree>
    <p:extLst>
      <p:ext uri="{BB962C8B-B14F-4D97-AF65-F5344CB8AC3E}">
        <p14:creationId xmlns:p14="http://schemas.microsoft.com/office/powerpoint/2010/main" val="3080867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1981200" y="1143000"/>
            <a:ext cx="8229600" cy="5964710"/>
          </a:xfrm>
          <a:prstGeom prst="rect">
            <a:avLst/>
          </a:prstGeom>
          <a:noFill/>
        </p:spPr>
        <p:txBody>
          <a:bodyPr wrap="square" rtlCol="0">
            <a:spAutoFit/>
          </a:bodyPr>
          <a:lstStyle/>
          <a:p>
            <a:r>
              <a:rPr lang="en-US" sz="2400" b="1" i="1" dirty="0"/>
              <a:t>Conclusions from the correlation graph:</a:t>
            </a:r>
            <a:endParaRPr lang="en-US" sz="2400" dirty="0"/>
          </a:p>
          <a:p>
            <a:endParaRPr lang="en-US" sz="2400" dirty="0"/>
          </a:p>
          <a:p>
            <a:pPr marL="285750" indent="-285750">
              <a:buFont typeface="Wingdings" panose="05000000000000000000" pitchFamily="2" charset="2"/>
              <a:buChar char="v"/>
            </a:pPr>
            <a:r>
              <a:rPr lang="en-US" sz="2400" dirty="0"/>
              <a:t>Credit amount is inversely proportional to the number of children client have, means Credit amount is higher for less children count client have and vice-versa.</a:t>
            </a:r>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r>
              <a:rPr lang="en-US" sz="2400" dirty="0"/>
              <a:t>Income amount is inversely proportional to the number of children client have, means more income for less children client have and vice-versa.</a:t>
            </a:r>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r>
              <a:rPr lang="en-US" sz="2400" dirty="0"/>
              <a:t>Credit amount is higher to densely populated area.</a:t>
            </a:r>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r>
              <a:rPr lang="en-US" sz="2400" dirty="0"/>
              <a:t>The income is also higher in densely populated area.</a:t>
            </a:r>
          </a:p>
          <a:p>
            <a:endParaRPr lang="en-US" dirty="0"/>
          </a:p>
        </p:txBody>
      </p:sp>
      <p:sp>
        <p:nvSpPr>
          <p:cNvPr id="5" name="TextBox 4"/>
          <p:cNvSpPr txBox="1"/>
          <p:nvPr/>
        </p:nvSpPr>
        <p:spPr>
          <a:xfrm>
            <a:off x="2133600" y="685800"/>
            <a:ext cx="3124200" cy="338554"/>
          </a:xfrm>
          <a:prstGeom prst="rect">
            <a:avLst/>
          </a:prstGeom>
          <a:noFill/>
        </p:spPr>
        <p:txBody>
          <a:bodyPr wrap="square" rtlCol="0">
            <a:spAutoFit/>
          </a:bodyPr>
          <a:lstStyle/>
          <a:p>
            <a:r>
              <a:rPr lang="en-US" sz="1600" dirty="0"/>
              <a:t>In Continuation…</a:t>
            </a:r>
          </a:p>
        </p:txBody>
      </p:sp>
    </p:spTree>
    <p:extLst>
      <p:ext uri="{BB962C8B-B14F-4D97-AF65-F5344CB8AC3E}">
        <p14:creationId xmlns:p14="http://schemas.microsoft.com/office/powerpoint/2010/main" val="4273280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normAutofit/>
          </a:bodyPr>
          <a:lstStyle/>
          <a:p>
            <a:pPr algn="ctr"/>
            <a:r>
              <a:rPr lang="en-US" sz="4000" b="1" dirty="0"/>
              <a:t>Correlation for target = 1</a:t>
            </a:r>
          </a:p>
        </p:txBody>
      </p:sp>
      <p:pic>
        <p:nvPicPr>
          <p:cNvPr id="11266" name="Picture 2" descr="C:\Users\abhi\Pictures\Case Study Images\Correlation for T=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800" y="1371601"/>
            <a:ext cx="7772400" cy="474117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715000" y="6093024"/>
            <a:ext cx="1066800" cy="307777"/>
          </a:xfrm>
          <a:prstGeom prst="rect">
            <a:avLst/>
          </a:prstGeom>
          <a:noFill/>
        </p:spPr>
        <p:txBody>
          <a:bodyPr wrap="square" rtlCol="0">
            <a:spAutoFit/>
          </a:bodyPr>
          <a:lstStyle/>
          <a:p>
            <a:r>
              <a:rPr lang="en-US" sz="1400" dirty="0">
                <a:solidFill>
                  <a:srgbClr val="FF0000"/>
                </a:solidFill>
              </a:rPr>
              <a:t>Plot: 11</a:t>
            </a:r>
          </a:p>
        </p:txBody>
      </p:sp>
      <p:sp>
        <p:nvSpPr>
          <p:cNvPr id="5" name="TextBox 4"/>
          <p:cNvSpPr txBox="1"/>
          <p:nvPr/>
        </p:nvSpPr>
        <p:spPr>
          <a:xfrm>
            <a:off x="8991600" y="6553201"/>
            <a:ext cx="1676400" cy="307777"/>
          </a:xfrm>
          <a:prstGeom prst="rect">
            <a:avLst/>
          </a:prstGeom>
          <a:noFill/>
        </p:spPr>
        <p:txBody>
          <a:bodyPr wrap="square" rtlCol="0">
            <a:spAutoFit/>
          </a:bodyPr>
          <a:lstStyle/>
          <a:p>
            <a:r>
              <a:rPr lang="en-US" sz="1400" dirty="0"/>
              <a:t>In Continuation..</a:t>
            </a:r>
          </a:p>
        </p:txBody>
      </p:sp>
    </p:spTree>
    <p:extLst>
      <p:ext uri="{BB962C8B-B14F-4D97-AF65-F5344CB8AC3E}">
        <p14:creationId xmlns:p14="http://schemas.microsoft.com/office/powerpoint/2010/main" val="376705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86834" y="1153572"/>
            <a:ext cx="3200400" cy="44611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In Continuation..</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vert="horz" lIns="91440" tIns="45720" rIns="91440" bIns="45720" rtlCol="0" anchor="ctr">
            <a:normAutofit/>
          </a:bodyPr>
          <a:lstStyle/>
          <a:p>
            <a:r>
              <a:rPr lang="en-US" sz="2600" b="1" i="1"/>
              <a:t>Conclusions from the graph:</a:t>
            </a:r>
          </a:p>
          <a:p>
            <a:endParaRPr lang="en-US" sz="2600" b="1" i="1"/>
          </a:p>
          <a:p>
            <a:r>
              <a:rPr lang="en-US" sz="2600"/>
              <a:t>Same like the target=0 heatmap above, adding some other points from this heatmap.</a:t>
            </a:r>
          </a:p>
          <a:p>
            <a:endParaRPr lang="en-US" sz="2600"/>
          </a:p>
          <a:p>
            <a:r>
              <a:rPr lang="en-US" sz="2600"/>
              <a:t>The client's permanent address does not match contact address are having less children and vice-versa.</a:t>
            </a:r>
          </a:p>
          <a:p>
            <a:endParaRPr lang="en-US" sz="2600"/>
          </a:p>
          <a:p>
            <a:r>
              <a:rPr lang="en-US" sz="2600"/>
              <a:t>The client's permanent address does not match work address are having less children and vice-versa.</a:t>
            </a:r>
          </a:p>
          <a:p>
            <a:endParaRPr lang="en-US" sz="2600"/>
          </a:p>
        </p:txBody>
      </p:sp>
    </p:spTree>
    <p:extLst>
      <p:ext uri="{BB962C8B-B14F-4D97-AF65-F5344CB8AC3E}">
        <p14:creationId xmlns:p14="http://schemas.microsoft.com/office/powerpoint/2010/main" val="4079415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b="1">
                <a:solidFill>
                  <a:srgbClr val="FFFFFF"/>
                </a:solidFill>
              </a:rPr>
              <a:t>Problem Statement</a:t>
            </a:r>
          </a:p>
        </p:txBody>
      </p:sp>
      <p:sp>
        <p:nvSpPr>
          <p:cNvPr id="7" name="Arc 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r>
              <a:rPr lang="en-US" sz="1700" b="1" u="sng"/>
              <a:t>Background</a:t>
            </a:r>
          </a:p>
          <a:p>
            <a:pPr lvl="2"/>
            <a:endParaRPr lang="en-US" sz="1700" b="1" u="sng"/>
          </a:p>
          <a:p>
            <a:pPr lvl="2"/>
            <a:r>
              <a:rPr lang="en-US" sz="1700"/>
              <a:t>A loan providing company which lends loans to the urban customers, processes loan application by  verifying their capability to re-pay the loan.</a:t>
            </a:r>
          </a:p>
          <a:p>
            <a:pPr lvl="2"/>
            <a:endParaRPr lang="en-US" sz="1700"/>
          </a:p>
          <a:p>
            <a:r>
              <a:rPr lang="en-US" sz="1700" b="1" u="sng"/>
              <a:t>Business Objective</a:t>
            </a:r>
          </a:p>
          <a:p>
            <a:pPr lvl="2"/>
            <a:endParaRPr lang="en-US" sz="1700" b="1" u="sng"/>
          </a:p>
          <a:p>
            <a:pPr lvl="2"/>
            <a:r>
              <a:rPr lang="en-US" sz="1700"/>
              <a:t>This case study aims to identify patterns which indicate if a client has difficulty paying their installments which may be used for taking actions such as denying the loan, reducing the amount of loan, lending (to risky applicants) at a higher interest rate, etc. </a:t>
            </a:r>
          </a:p>
          <a:p>
            <a:pPr lvl="2"/>
            <a:r>
              <a:rPr lang="en-US" sz="1700"/>
              <a:t>This will ensure that the consumers capable of repaying the loan are not rejected. Identification of such applicants using EDA is the aim of this case study.</a:t>
            </a:r>
          </a:p>
          <a:p>
            <a:pPr lvl="2"/>
            <a:endParaRPr lang="en-US" sz="1700"/>
          </a:p>
          <a:p>
            <a:pPr lvl="2"/>
            <a:endParaRPr lang="en-US" sz="1700"/>
          </a:p>
        </p:txBody>
      </p:sp>
    </p:spTree>
    <p:extLst>
      <p:ext uri="{BB962C8B-B14F-4D97-AF65-F5344CB8AC3E}">
        <p14:creationId xmlns:p14="http://schemas.microsoft.com/office/powerpoint/2010/main" val="477658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8229600" cy="1143000"/>
          </a:xfrm>
        </p:spPr>
        <p:txBody>
          <a:bodyPr>
            <a:normAutofit/>
          </a:bodyPr>
          <a:lstStyle/>
          <a:p>
            <a:pPr algn="ctr"/>
            <a:r>
              <a:rPr lang="en-US" sz="4000" b="1" dirty="0"/>
              <a:t>Top 10 Correlations for Target = 0</a:t>
            </a:r>
          </a:p>
        </p:txBody>
      </p:sp>
      <p:pic>
        <p:nvPicPr>
          <p:cNvPr id="12290" name="Picture 2" descr="C:\Users\abhi\Pictures\Case Study Images\Top 10 Correlations T=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4601" y="2133600"/>
            <a:ext cx="7313591" cy="25146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715000" y="4800601"/>
            <a:ext cx="1066800" cy="307777"/>
          </a:xfrm>
          <a:prstGeom prst="rect">
            <a:avLst/>
          </a:prstGeom>
          <a:noFill/>
        </p:spPr>
        <p:txBody>
          <a:bodyPr wrap="square" rtlCol="0">
            <a:spAutoFit/>
          </a:bodyPr>
          <a:lstStyle/>
          <a:p>
            <a:r>
              <a:rPr lang="en-US" sz="1400" dirty="0">
                <a:solidFill>
                  <a:srgbClr val="FF0000"/>
                </a:solidFill>
              </a:rPr>
              <a:t>Plot: 12</a:t>
            </a:r>
          </a:p>
        </p:txBody>
      </p:sp>
      <p:sp>
        <p:nvSpPr>
          <p:cNvPr id="6" name="TextBox 5"/>
          <p:cNvSpPr txBox="1"/>
          <p:nvPr/>
        </p:nvSpPr>
        <p:spPr>
          <a:xfrm>
            <a:off x="2286000" y="5297270"/>
            <a:ext cx="7696200" cy="1200329"/>
          </a:xfrm>
          <a:prstGeom prst="rect">
            <a:avLst/>
          </a:prstGeom>
          <a:noFill/>
        </p:spPr>
        <p:txBody>
          <a:bodyPr wrap="square" rtlCol="0">
            <a:spAutoFit/>
          </a:bodyPr>
          <a:lstStyle/>
          <a:p>
            <a:pPr marL="285750" indent="-285750">
              <a:buFont typeface="Wingdings" panose="05000000000000000000" pitchFamily="2" charset="2"/>
              <a:buChar char="v"/>
            </a:pPr>
            <a:r>
              <a:rPr lang="en-US" dirty="0"/>
              <a:t>High correlations being observed at client’s social surroundings 30 and 60 DPD.</a:t>
            </a:r>
          </a:p>
          <a:p>
            <a:pPr marL="285750" indent="-285750">
              <a:buFont typeface="Wingdings" panose="05000000000000000000" pitchFamily="2" charset="2"/>
              <a:buChar char="v"/>
            </a:pPr>
            <a:r>
              <a:rPr lang="en-US" dirty="0"/>
              <a:t>As the Goods Price increases, Credit increases as well.</a:t>
            </a:r>
          </a:p>
          <a:p>
            <a:pPr marL="285750" indent="-285750">
              <a:buFont typeface="Wingdings" panose="05000000000000000000" pitchFamily="2" charset="2"/>
              <a:buChar char="v"/>
            </a:pPr>
            <a:endParaRPr lang="en-US" dirty="0"/>
          </a:p>
        </p:txBody>
      </p:sp>
    </p:spTree>
    <p:extLst>
      <p:ext uri="{BB962C8B-B14F-4D97-AF65-F5344CB8AC3E}">
        <p14:creationId xmlns:p14="http://schemas.microsoft.com/office/powerpoint/2010/main" val="109897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8229600" cy="1143000"/>
          </a:xfrm>
        </p:spPr>
        <p:txBody>
          <a:bodyPr>
            <a:normAutofit/>
          </a:bodyPr>
          <a:lstStyle/>
          <a:p>
            <a:pPr algn="ctr"/>
            <a:r>
              <a:rPr lang="en-US" sz="4000" b="1" dirty="0"/>
              <a:t>Top 10 Correlations for Target = 1</a:t>
            </a:r>
          </a:p>
        </p:txBody>
      </p:sp>
      <p:sp>
        <p:nvSpPr>
          <p:cNvPr id="4" name="TextBox 3"/>
          <p:cNvSpPr txBox="1"/>
          <p:nvPr/>
        </p:nvSpPr>
        <p:spPr>
          <a:xfrm>
            <a:off x="5715000" y="4721424"/>
            <a:ext cx="1066800" cy="307777"/>
          </a:xfrm>
          <a:prstGeom prst="rect">
            <a:avLst/>
          </a:prstGeom>
          <a:noFill/>
        </p:spPr>
        <p:txBody>
          <a:bodyPr wrap="square" rtlCol="0">
            <a:spAutoFit/>
          </a:bodyPr>
          <a:lstStyle/>
          <a:p>
            <a:r>
              <a:rPr lang="en-US" sz="1400" dirty="0">
                <a:solidFill>
                  <a:srgbClr val="FF0000"/>
                </a:solidFill>
              </a:rPr>
              <a:t>Plot: 13</a:t>
            </a:r>
          </a:p>
        </p:txBody>
      </p:sp>
      <p:pic>
        <p:nvPicPr>
          <p:cNvPr id="13314" name="Picture 2" descr="C:\Users\abhi\Pictures\Case Study Images\Top 10 Correlations T=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1" y="2078182"/>
            <a:ext cx="7232377" cy="257150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286000" y="5297270"/>
            <a:ext cx="7696200" cy="1200329"/>
          </a:xfrm>
          <a:prstGeom prst="rect">
            <a:avLst/>
          </a:prstGeom>
          <a:noFill/>
        </p:spPr>
        <p:txBody>
          <a:bodyPr wrap="square" rtlCol="0">
            <a:spAutoFit/>
          </a:bodyPr>
          <a:lstStyle/>
          <a:p>
            <a:pPr marL="285750" indent="-285750">
              <a:buFont typeface="Wingdings" panose="05000000000000000000" pitchFamily="2" charset="2"/>
              <a:buChar char="v"/>
            </a:pPr>
            <a:r>
              <a:rPr lang="en-US" dirty="0"/>
              <a:t>High correlations being observed at client’s social surroundings 30 and 60 DPD.</a:t>
            </a:r>
          </a:p>
          <a:p>
            <a:pPr marL="285750" indent="-285750">
              <a:buFont typeface="Wingdings" panose="05000000000000000000" pitchFamily="2" charset="2"/>
              <a:buChar char="v"/>
            </a:pPr>
            <a:r>
              <a:rPr lang="en-US" dirty="0"/>
              <a:t>As the Goods Price increases, Credit increases as well.</a:t>
            </a:r>
          </a:p>
          <a:p>
            <a:pPr marL="285750" indent="-285750">
              <a:buFont typeface="Wingdings" panose="05000000000000000000" pitchFamily="2" charset="2"/>
              <a:buChar char="v"/>
            </a:pPr>
            <a:endParaRPr lang="en-US" dirty="0"/>
          </a:p>
        </p:txBody>
      </p:sp>
    </p:spTree>
    <p:extLst>
      <p:ext uri="{BB962C8B-B14F-4D97-AF65-F5344CB8AC3E}">
        <p14:creationId xmlns:p14="http://schemas.microsoft.com/office/powerpoint/2010/main" val="962872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itle 1"/>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b="1" kern="1200">
                <a:solidFill>
                  <a:schemeClr val="tx1"/>
                </a:solidFill>
                <a:latin typeface="+mj-lt"/>
                <a:ea typeface="+mj-ea"/>
                <a:cs typeface="+mj-cs"/>
              </a:rPr>
              <a:t>Numerical Bivariate Analysis</a:t>
            </a:r>
          </a:p>
        </p:txBody>
      </p:sp>
    </p:spTree>
    <p:extLst>
      <p:ext uri="{BB962C8B-B14F-4D97-AF65-F5344CB8AC3E}">
        <p14:creationId xmlns:p14="http://schemas.microsoft.com/office/powerpoint/2010/main" val="2067801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abhi\Pictures\Case Study Images\High Correlation.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762001"/>
            <a:ext cx="8229600" cy="422473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791200" y="5029201"/>
            <a:ext cx="1219200" cy="307777"/>
          </a:xfrm>
          <a:prstGeom prst="rect">
            <a:avLst/>
          </a:prstGeom>
          <a:noFill/>
        </p:spPr>
        <p:txBody>
          <a:bodyPr wrap="square" rtlCol="0">
            <a:spAutoFit/>
          </a:bodyPr>
          <a:lstStyle/>
          <a:p>
            <a:r>
              <a:rPr lang="en-US" sz="1400" dirty="0">
                <a:solidFill>
                  <a:srgbClr val="FF0000"/>
                </a:solidFill>
              </a:rPr>
              <a:t>Plot: 13</a:t>
            </a:r>
          </a:p>
        </p:txBody>
      </p:sp>
      <p:sp>
        <p:nvSpPr>
          <p:cNvPr id="5" name="TextBox 4"/>
          <p:cNvSpPr txBox="1"/>
          <p:nvPr/>
        </p:nvSpPr>
        <p:spPr>
          <a:xfrm>
            <a:off x="1752600" y="5334000"/>
            <a:ext cx="8763000" cy="1754326"/>
          </a:xfrm>
          <a:prstGeom prst="rect">
            <a:avLst/>
          </a:prstGeom>
          <a:noFill/>
        </p:spPr>
        <p:txBody>
          <a:bodyPr wrap="square" rtlCol="0">
            <a:spAutoFit/>
          </a:bodyPr>
          <a:lstStyle/>
          <a:p>
            <a:r>
              <a:rPr lang="en-US" b="1" i="1" dirty="0"/>
              <a:t>Conclusions from the graph:</a:t>
            </a:r>
          </a:p>
          <a:p>
            <a:endParaRPr lang="en-US" b="1" i="1" dirty="0"/>
          </a:p>
          <a:p>
            <a:r>
              <a:rPr lang="en-US" dirty="0"/>
              <a:t>With the scatter plot, we can determine that AMT CREDIT and AMT GOODS PRICE are highly correlated, which means if increase in goods price, the credit increased directly and vice versa.</a:t>
            </a:r>
          </a:p>
          <a:p>
            <a:endParaRPr lang="en-US" dirty="0"/>
          </a:p>
        </p:txBody>
      </p:sp>
    </p:spTree>
    <p:extLst>
      <p:ext uri="{BB962C8B-B14F-4D97-AF65-F5344CB8AC3E}">
        <p14:creationId xmlns:p14="http://schemas.microsoft.com/office/powerpoint/2010/main" val="1706506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b="1" kern="1200">
                <a:solidFill>
                  <a:schemeClr val="tx1"/>
                </a:solidFill>
                <a:latin typeface="+mj-lt"/>
                <a:ea typeface="+mj-ea"/>
                <a:cs typeface="+mj-cs"/>
              </a:rPr>
              <a:t>Finding Outliers</a:t>
            </a:r>
          </a:p>
        </p:txBody>
      </p:sp>
      <p:sp>
        <p:nvSpPr>
          <p:cNvPr id="4" name="TextBox 3"/>
          <p:cNvSpPr txBox="1"/>
          <p:nvPr/>
        </p:nvSpPr>
        <p:spPr>
          <a:xfrm>
            <a:off x="4038600" y="4782320"/>
            <a:ext cx="7644627" cy="1329443"/>
          </a:xfrm>
          <a:prstGeom prst="rect">
            <a:avLst/>
          </a:prstGeom>
        </p:spPr>
        <p:txBody>
          <a:bodyPr vert="horz" lIns="91440" tIns="45720" rIns="91440" bIns="45720" rtlCol="0">
            <a:normAutofit/>
          </a:bodyPr>
          <a:lstStyle/>
          <a:p>
            <a:pPr algn="r">
              <a:lnSpc>
                <a:spcPct val="90000"/>
              </a:lnSpc>
              <a:spcBef>
                <a:spcPts val="1000"/>
              </a:spcBef>
            </a:pPr>
            <a:r>
              <a:rPr lang="en-US" sz="2400" b="1" kern="1200">
                <a:solidFill>
                  <a:schemeClr val="tx1"/>
                </a:solidFill>
                <a:latin typeface="+mn-lt"/>
                <a:ea typeface="+mn-ea"/>
                <a:cs typeface="+mn-cs"/>
              </a:rPr>
              <a:t>Univariate Analysis</a:t>
            </a:r>
          </a:p>
        </p:txBody>
      </p:sp>
    </p:spTree>
    <p:extLst>
      <p:ext uri="{BB962C8B-B14F-4D97-AF65-F5344CB8AC3E}">
        <p14:creationId xmlns:p14="http://schemas.microsoft.com/office/powerpoint/2010/main" val="3186467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1982" y="76200"/>
            <a:ext cx="8229600" cy="1143000"/>
          </a:xfrm>
        </p:spPr>
        <p:txBody>
          <a:bodyPr/>
          <a:lstStyle/>
          <a:p>
            <a:pPr algn="ctr"/>
            <a:r>
              <a:rPr lang="en-US" dirty="0"/>
              <a:t> </a:t>
            </a:r>
            <a:r>
              <a:rPr lang="en-US" sz="3600" b="1" dirty="0"/>
              <a:t>Outliers for Target = 0</a:t>
            </a:r>
            <a:endParaRPr lang="en-US" sz="3600" dirty="0"/>
          </a:p>
        </p:txBody>
      </p:sp>
      <p:pic>
        <p:nvPicPr>
          <p:cNvPr id="15366" name="Picture 6" descr="C:\Users\abhi\Pictures\Case Study Images\Boxplot Credit Amount T=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48401" y="1371600"/>
            <a:ext cx="4169429" cy="25146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5365" name="Picture 5" descr="C:\Users\abhi\Pictures\Case Study Images\Boxplot Annuity Amount T=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962401"/>
            <a:ext cx="4038600" cy="256671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5367" name="Picture 7" descr="C:\Users\abhi\Pictures\Case Study Images\Boxplot Income Amount T=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0532" y="1371600"/>
            <a:ext cx="3891064" cy="25146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638800" y="6529112"/>
            <a:ext cx="1524000" cy="307777"/>
          </a:xfrm>
          <a:prstGeom prst="rect">
            <a:avLst/>
          </a:prstGeom>
          <a:noFill/>
        </p:spPr>
        <p:txBody>
          <a:bodyPr wrap="square" rtlCol="0">
            <a:spAutoFit/>
          </a:bodyPr>
          <a:lstStyle/>
          <a:p>
            <a:r>
              <a:rPr lang="en-US" sz="1400" dirty="0">
                <a:solidFill>
                  <a:srgbClr val="FF0000"/>
                </a:solidFill>
              </a:rPr>
              <a:t>Plot: 14</a:t>
            </a:r>
          </a:p>
        </p:txBody>
      </p:sp>
    </p:spTree>
    <p:extLst>
      <p:ext uri="{BB962C8B-B14F-4D97-AF65-F5344CB8AC3E}">
        <p14:creationId xmlns:p14="http://schemas.microsoft.com/office/powerpoint/2010/main" val="4237112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1982" y="76200"/>
            <a:ext cx="8229600" cy="1143000"/>
          </a:xfrm>
        </p:spPr>
        <p:txBody>
          <a:bodyPr/>
          <a:lstStyle/>
          <a:p>
            <a:pPr algn="ctr"/>
            <a:r>
              <a:rPr lang="en-US" dirty="0"/>
              <a:t> </a:t>
            </a:r>
            <a:r>
              <a:rPr lang="en-US" sz="3600" b="1" dirty="0"/>
              <a:t>Outliers for Target = 1</a:t>
            </a:r>
            <a:endParaRPr lang="en-US" sz="3600" dirty="0"/>
          </a:p>
        </p:txBody>
      </p:sp>
      <p:pic>
        <p:nvPicPr>
          <p:cNvPr id="16387" name="Picture 3" descr="C:\Users\abhi\Pictures\Case Study Images\Boxplot Credit Amount T=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00800" y="1427019"/>
            <a:ext cx="4091420" cy="258810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638800" y="6529112"/>
            <a:ext cx="1524000" cy="307777"/>
          </a:xfrm>
          <a:prstGeom prst="rect">
            <a:avLst/>
          </a:prstGeom>
          <a:noFill/>
        </p:spPr>
        <p:txBody>
          <a:bodyPr wrap="square" rtlCol="0">
            <a:spAutoFit/>
          </a:bodyPr>
          <a:lstStyle/>
          <a:p>
            <a:r>
              <a:rPr lang="en-US" sz="1400" dirty="0">
                <a:solidFill>
                  <a:srgbClr val="FF0000"/>
                </a:solidFill>
              </a:rPr>
              <a:t>Plot: 15</a:t>
            </a:r>
          </a:p>
        </p:txBody>
      </p:sp>
      <p:pic>
        <p:nvPicPr>
          <p:cNvPr id="16386" name="Picture 2" descr="C:\Users\abhi\Pictures\Case Study Images\Boxplot Annuity Amount T=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4650" y="4114800"/>
            <a:ext cx="3980150" cy="241588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6388" name="Picture 4" descr="C:\Users\abhi\Pictures\Case Study Images\Boxplot Income Amount T=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300" y="1474665"/>
            <a:ext cx="4074101" cy="254736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666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b="1" kern="1200">
                <a:solidFill>
                  <a:schemeClr val="tx1"/>
                </a:solidFill>
                <a:latin typeface="+mj-lt"/>
                <a:ea typeface="+mj-ea"/>
                <a:cs typeface="+mj-cs"/>
              </a:rPr>
              <a:t>Finding Outliers</a:t>
            </a:r>
          </a:p>
        </p:txBody>
      </p:sp>
      <p:sp>
        <p:nvSpPr>
          <p:cNvPr id="4" name="TextBox 3"/>
          <p:cNvSpPr txBox="1"/>
          <p:nvPr/>
        </p:nvSpPr>
        <p:spPr>
          <a:xfrm>
            <a:off x="4038600" y="4782320"/>
            <a:ext cx="7644627" cy="1329443"/>
          </a:xfrm>
          <a:prstGeom prst="rect">
            <a:avLst/>
          </a:prstGeom>
        </p:spPr>
        <p:txBody>
          <a:bodyPr vert="horz" lIns="91440" tIns="45720" rIns="91440" bIns="45720" rtlCol="0">
            <a:normAutofit/>
          </a:bodyPr>
          <a:lstStyle/>
          <a:p>
            <a:pPr algn="r">
              <a:lnSpc>
                <a:spcPct val="90000"/>
              </a:lnSpc>
              <a:spcBef>
                <a:spcPts val="1000"/>
              </a:spcBef>
            </a:pPr>
            <a:r>
              <a:rPr lang="en-US" sz="2400" b="1" kern="1200">
                <a:solidFill>
                  <a:schemeClr val="tx1"/>
                </a:solidFill>
                <a:latin typeface="+mn-lt"/>
                <a:ea typeface="+mn-ea"/>
                <a:cs typeface="+mn-cs"/>
              </a:rPr>
              <a:t>Multivariate Analysis</a:t>
            </a:r>
          </a:p>
        </p:txBody>
      </p:sp>
    </p:spTree>
    <p:extLst>
      <p:ext uri="{BB962C8B-B14F-4D97-AF65-F5344CB8AC3E}">
        <p14:creationId xmlns:p14="http://schemas.microsoft.com/office/powerpoint/2010/main" val="2970440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abhi\Pictures\Case Study Images\Credit vs Education Status T=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457200"/>
            <a:ext cx="8305800" cy="46482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943600" y="5105401"/>
            <a:ext cx="838200" cy="307777"/>
          </a:xfrm>
          <a:prstGeom prst="rect">
            <a:avLst/>
          </a:prstGeom>
          <a:noFill/>
        </p:spPr>
        <p:txBody>
          <a:bodyPr wrap="square" rtlCol="0">
            <a:spAutoFit/>
          </a:bodyPr>
          <a:lstStyle/>
          <a:p>
            <a:r>
              <a:rPr lang="en-US" sz="1400" dirty="0">
                <a:solidFill>
                  <a:srgbClr val="FF0000"/>
                </a:solidFill>
              </a:rPr>
              <a:t>Plot: 16</a:t>
            </a:r>
          </a:p>
        </p:txBody>
      </p:sp>
      <p:sp>
        <p:nvSpPr>
          <p:cNvPr id="5" name="TextBox 4"/>
          <p:cNvSpPr txBox="1"/>
          <p:nvPr/>
        </p:nvSpPr>
        <p:spPr>
          <a:xfrm>
            <a:off x="1828800" y="5420104"/>
            <a:ext cx="8610600" cy="1600438"/>
          </a:xfrm>
          <a:prstGeom prst="rect">
            <a:avLst/>
          </a:prstGeom>
          <a:noFill/>
        </p:spPr>
        <p:txBody>
          <a:bodyPr wrap="square" rtlCol="0">
            <a:spAutoFit/>
          </a:bodyPr>
          <a:lstStyle/>
          <a:p>
            <a:r>
              <a:rPr lang="en-US" sz="1600" b="1" i="1" dirty="0"/>
              <a:t>Conclusions from the graph:</a:t>
            </a:r>
          </a:p>
          <a:p>
            <a:r>
              <a:rPr lang="en-US" sz="1600" dirty="0"/>
              <a:t>From the above box plot we can conclude that Family status of 'civil marriage', 'marriage' and 'separated' of Academic degree education are having higher number of credits than others. Also, higher education of family status of 'marriage', 'single' and 'civil marriage' are having more outliers. Civil marriage for Academic degree is having most of the credits in the third quartile.</a:t>
            </a:r>
          </a:p>
          <a:p>
            <a:endParaRPr lang="en-US" dirty="0"/>
          </a:p>
        </p:txBody>
      </p:sp>
    </p:spTree>
    <p:extLst>
      <p:ext uri="{BB962C8B-B14F-4D97-AF65-F5344CB8AC3E}">
        <p14:creationId xmlns:p14="http://schemas.microsoft.com/office/powerpoint/2010/main" val="1899317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abhi\Pictures\Case Study Images\Income Amount vs Education Status T=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00" y="304800"/>
            <a:ext cx="8305800" cy="46482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791200" y="5029200"/>
            <a:ext cx="762000" cy="523220"/>
          </a:xfrm>
          <a:prstGeom prst="rect">
            <a:avLst/>
          </a:prstGeom>
          <a:noFill/>
        </p:spPr>
        <p:txBody>
          <a:bodyPr wrap="square" rtlCol="0">
            <a:spAutoFit/>
          </a:bodyPr>
          <a:lstStyle/>
          <a:p>
            <a:r>
              <a:rPr lang="en-US" sz="1400" dirty="0">
                <a:solidFill>
                  <a:srgbClr val="FF0000"/>
                </a:solidFill>
              </a:rPr>
              <a:t>Plot: 17</a:t>
            </a:r>
          </a:p>
        </p:txBody>
      </p:sp>
      <p:sp>
        <p:nvSpPr>
          <p:cNvPr id="5" name="TextBox 4"/>
          <p:cNvSpPr txBox="1"/>
          <p:nvPr/>
        </p:nvSpPr>
        <p:spPr>
          <a:xfrm>
            <a:off x="1828800" y="5334000"/>
            <a:ext cx="8610600" cy="1600438"/>
          </a:xfrm>
          <a:prstGeom prst="rect">
            <a:avLst/>
          </a:prstGeom>
          <a:noFill/>
        </p:spPr>
        <p:txBody>
          <a:bodyPr wrap="square" rtlCol="0">
            <a:spAutoFit/>
          </a:bodyPr>
          <a:lstStyle/>
          <a:p>
            <a:r>
              <a:rPr lang="en-US" sz="1600" b="1" i="1" dirty="0"/>
              <a:t>Conclusions from the graph:</a:t>
            </a:r>
          </a:p>
          <a:p>
            <a:r>
              <a:rPr lang="en-US" sz="1600" dirty="0"/>
              <a:t>From above boxplot for Education type 'Higher education' the income amount is mostly equal with family status. It does contain many outliers. Less outlier are having for Academic degree but there income amount is little higher that Higher education. Lower secondary of civil marriage family status are have less income amount than others.</a:t>
            </a:r>
          </a:p>
          <a:p>
            <a:endParaRPr lang="en-US" dirty="0"/>
          </a:p>
        </p:txBody>
      </p:sp>
    </p:spTree>
    <p:extLst>
      <p:ext uri="{BB962C8B-B14F-4D97-AF65-F5344CB8AC3E}">
        <p14:creationId xmlns:p14="http://schemas.microsoft.com/office/powerpoint/2010/main" val="3050697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sz="3700" b="1">
                <a:solidFill>
                  <a:srgbClr val="FFFFFF"/>
                </a:solidFill>
              </a:rPr>
              <a:t>Understanding the data</a:t>
            </a:r>
          </a:p>
        </p:txBody>
      </p:sp>
      <p:sp>
        <p:nvSpPr>
          <p:cNvPr id="7" name="Arc 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r>
              <a:rPr lang="en-US" b="1" u="sng" dirty="0"/>
              <a:t>Missing value check</a:t>
            </a:r>
          </a:p>
          <a:p>
            <a:pPr lvl="2"/>
            <a:endParaRPr lang="en-US" dirty="0"/>
          </a:p>
          <a:p>
            <a:pPr lvl="2"/>
            <a:r>
              <a:rPr lang="en-US" b="1" dirty="0"/>
              <a:t>For Application Dataset</a:t>
            </a:r>
          </a:p>
          <a:p>
            <a:pPr lvl="3"/>
            <a:r>
              <a:rPr lang="en-US" dirty="0"/>
              <a:t>Removal of null values in data which are present more than 19%, as it can give outliers, which can result in incorrect analysis.</a:t>
            </a:r>
            <a:endParaRPr lang="en-US" b="1" dirty="0"/>
          </a:p>
          <a:p>
            <a:pPr marL="978408" lvl="3" indent="0">
              <a:buNone/>
            </a:pPr>
            <a:endParaRPr lang="en-US" dirty="0"/>
          </a:p>
          <a:p>
            <a:pPr lvl="2"/>
            <a:r>
              <a:rPr lang="en-US" b="1" dirty="0"/>
              <a:t>For Previous Application</a:t>
            </a:r>
          </a:p>
          <a:p>
            <a:pPr lvl="3"/>
            <a:r>
              <a:rPr lang="en-US" dirty="0"/>
              <a:t>Removal of null values in data which are present more than 20%, as it can give outliers, which can result in incorrect analysis.</a:t>
            </a:r>
            <a:endParaRPr lang="en-US" b="1" dirty="0"/>
          </a:p>
          <a:p>
            <a:pPr lvl="3"/>
            <a:endParaRPr lang="en-US" dirty="0"/>
          </a:p>
          <a:p>
            <a:pPr marL="978408" lvl="3" indent="0">
              <a:buNone/>
            </a:pPr>
            <a:endParaRPr lang="en-US" dirty="0"/>
          </a:p>
        </p:txBody>
      </p:sp>
    </p:spTree>
    <p:extLst>
      <p:ext uri="{BB962C8B-B14F-4D97-AF65-F5344CB8AC3E}">
        <p14:creationId xmlns:p14="http://schemas.microsoft.com/office/powerpoint/2010/main" val="3170076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abhi\Pictures\Case Study Images\Credit vs Education Status T=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00" y="304800"/>
            <a:ext cx="8305800" cy="48006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715000" y="5181601"/>
            <a:ext cx="1066800" cy="307777"/>
          </a:xfrm>
          <a:prstGeom prst="rect">
            <a:avLst/>
          </a:prstGeom>
          <a:noFill/>
        </p:spPr>
        <p:txBody>
          <a:bodyPr wrap="square" rtlCol="0">
            <a:spAutoFit/>
          </a:bodyPr>
          <a:lstStyle/>
          <a:p>
            <a:r>
              <a:rPr lang="en-US" sz="1400" dirty="0">
                <a:solidFill>
                  <a:srgbClr val="FF0000"/>
                </a:solidFill>
              </a:rPr>
              <a:t>Plot: 18</a:t>
            </a:r>
          </a:p>
        </p:txBody>
      </p:sp>
      <p:sp>
        <p:nvSpPr>
          <p:cNvPr id="5" name="TextBox 4"/>
          <p:cNvSpPr txBox="1"/>
          <p:nvPr/>
        </p:nvSpPr>
        <p:spPr>
          <a:xfrm>
            <a:off x="1981200" y="5486400"/>
            <a:ext cx="8077200" cy="1600438"/>
          </a:xfrm>
          <a:prstGeom prst="rect">
            <a:avLst/>
          </a:prstGeom>
          <a:noFill/>
        </p:spPr>
        <p:txBody>
          <a:bodyPr wrap="square" rtlCol="0">
            <a:spAutoFit/>
          </a:bodyPr>
          <a:lstStyle/>
          <a:p>
            <a:r>
              <a:rPr lang="en-US" sz="1600" b="1" i="1" dirty="0"/>
              <a:t>Conclusions from the graph:</a:t>
            </a:r>
          </a:p>
          <a:p>
            <a:r>
              <a:rPr lang="en-US" sz="1600" dirty="0"/>
              <a:t>From the above box plot we can say that Family status of 'civil marriage', 'marriage' and 'separated' of Academic degree education are having higher number of credits than others. Most of the outliers are from Education type 'Higher education' and 'Secondary'. Civil marriage for Academic degree is having most of the credits in the third quartile.</a:t>
            </a:r>
          </a:p>
          <a:p>
            <a:endParaRPr lang="en-US" dirty="0"/>
          </a:p>
        </p:txBody>
      </p:sp>
    </p:spTree>
    <p:extLst>
      <p:ext uri="{BB962C8B-B14F-4D97-AF65-F5344CB8AC3E}">
        <p14:creationId xmlns:p14="http://schemas.microsoft.com/office/powerpoint/2010/main" val="40977200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abhi\Pictures\Case Study Images\Credit vs Education Status T=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00" y="381000"/>
            <a:ext cx="8305800" cy="46482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715000" y="5105401"/>
            <a:ext cx="1066800" cy="307777"/>
          </a:xfrm>
          <a:prstGeom prst="rect">
            <a:avLst/>
          </a:prstGeom>
          <a:noFill/>
        </p:spPr>
        <p:txBody>
          <a:bodyPr wrap="square" rtlCol="0">
            <a:spAutoFit/>
          </a:bodyPr>
          <a:lstStyle/>
          <a:p>
            <a:r>
              <a:rPr lang="en-US" sz="1400" dirty="0">
                <a:solidFill>
                  <a:srgbClr val="FF0000"/>
                </a:solidFill>
              </a:rPr>
              <a:t>Plot: 19</a:t>
            </a:r>
          </a:p>
        </p:txBody>
      </p:sp>
      <p:sp>
        <p:nvSpPr>
          <p:cNvPr id="7" name="TextBox 6"/>
          <p:cNvSpPr txBox="1"/>
          <p:nvPr/>
        </p:nvSpPr>
        <p:spPr>
          <a:xfrm>
            <a:off x="1828800" y="5486400"/>
            <a:ext cx="8229600" cy="1600438"/>
          </a:xfrm>
          <a:prstGeom prst="rect">
            <a:avLst/>
          </a:prstGeom>
          <a:noFill/>
        </p:spPr>
        <p:txBody>
          <a:bodyPr wrap="square" rtlCol="0">
            <a:spAutoFit/>
          </a:bodyPr>
          <a:lstStyle/>
          <a:p>
            <a:r>
              <a:rPr lang="en-US" sz="1600" b="1" i="1" dirty="0"/>
              <a:t>Conclusions from the graph:</a:t>
            </a:r>
          </a:p>
          <a:p>
            <a:r>
              <a:rPr lang="en-US" sz="1600" dirty="0"/>
              <a:t>From above boxplot for Education type 'Higher education' the income amount is mostly equal with family status. Less outlier are having for Academic degree but there income amount is little higher that Higher education. Lower secondary are have less income amount than others.</a:t>
            </a:r>
          </a:p>
          <a:p>
            <a:endParaRPr lang="en-US" dirty="0"/>
          </a:p>
        </p:txBody>
      </p:sp>
    </p:spTree>
    <p:extLst>
      <p:ext uri="{BB962C8B-B14F-4D97-AF65-F5344CB8AC3E}">
        <p14:creationId xmlns:p14="http://schemas.microsoft.com/office/powerpoint/2010/main" val="1351463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C:\Users\abhi\Pictures\Case Study Images\Distribution of Contract Status with Purpos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304801"/>
            <a:ext cx="4267200" cy="591978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848600" y="6224590"/>
            <a:ext cx="990600" cy="307777"/>
          </a:xfrm>
          <a:prstGeom prst="rect">
            <a:avLst/>
          </a:prstGeom>
          <a:noFill/>
        </p:spPr>
        <p:txBody>
          <a:bodyPr wrap="square" rtlCol="0">
            <a:spAutoFit/>
          </a:bodyPr>
          <a:lstStyle/>
          <a:p>
            <a:r>
              <a:rPr lang="en-US" sz="1400" dirty="0">
                <a:solidFill>
                  <a:srgbClr val="FF0000"/>
                </a:solidFill>
              </a:rPr>
              <a:t>Plot: 20</a:t>
            </a:r>
          </a:p>
        </p:txBody>
      </p:sp>
      <p:sp>
        <p:nvSpPr>
          <p:cNvPr id="5" name="TextBox 4"/>
          <p:cNvSpPr txBox="1"/>
          <p:nvPr/>
        </p:nvSpPr>
        <p:spPr>
          <a:xfrm>
            <a:off x="1752600" y="1676401"/>
            <a:ext cx="3962400" cy="3693319"/>
          </a:xfrm>
          <a:prstGeom prst="rect">
            <a:avLst/>
          </a:prstGeom>
          <a:noFill/>
        </p:spPr>
        <p:txBody>
          <a:bodyPr wrap="square" rtlCol="0">
            <a:spAutoFit/>
          </a:bodyPr>
          <a:lstStyle/>
          <a:p>
            <a:r>
              <a:rPr lang="en-US" b="1" i="1" dirty="0"/>
              <a:t>Conclusions from the graph:</a:t>
            </a:r>
          </a:p>
          <a:p>
            <a:endParaRPr lang="en-US" b="1" i="1" dirty="0"/>
          </a:p>
          <a:p>
            <a:pPr marL="285750" indent="-285750">
              <a:buFont typeface="Wingdings" panose="05000000000000000000" pitchFamily="2" charset="2"/>
              <a:buChar char="v"/>
            </a:pPr>
            <a:r>
              <a:rPr lang="en-US" dirty="0"/>
              <a:t>Most rejection of loans came from purpose 'Repairs'.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For education purposes we have equal number of approves and rejection.</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Paying other loans and buying a new car is having significant higher rejection than approves.</a:t>
            </a:r>
          </a:p>
          <a:p>
            <a:endParaRPr lang="en-US" dirty="0"/>
          </a:p>
        </p:txBody>
      </p:sp>
    </p:spTree>
    <p:extLst>
      <p:ext uri="{BB962C8B-B14F-4D97-AF65-F5344CB8AC3E}">
        <p14:creationId xmlns:p14="http://schemas.microsoft.com/office/powerpoint/2010/main" val="28880342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Users\abhi\Pictures\Case Study Images\Distribution of Contract Status with Targe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1" y="304800"/>
            <a:ext cx="4467225" cy="5867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848600" y="6224590"/>
            <a:ext cx="990600" cy="307777"/>
          </a:xfrm>
          <a:prstGeom prst="rect">
            <a:avLst/>
          </a:prstGeom>
          <a:noFill/>
        </p:spPr>
        <p:txBody>
          <a:bodyPr wrap="square" rtlCol="0">
            <a:spAutoFit/>
          </a:bodyPr>
          <a:lstStyle/>
          <a:p>
            <a:r>
              <a:rPr lang="en-US" sz="1400" dirty="0">
                <a:solidFill>
                  <a:srgbClr val="FF0000"/>
                </a:solidFill>
              </a:rPr>
              <a:t>Plot: 21</a:t>
            </a:r>
          </a:p>
        </p:txBody>
      </p:sp>
      <p:sp>
        <p:nvSpPr>
          <p:cNvPr id="4" name="TextBox 3"/>
          <p:cNvSpPr txBox="1"/>
          <p:nvPr/>
        </p:nvSpPr>
        <p:spPr>
          <a:xfrm>
            <a:off x="1828800" y="1080033"/>
            <a:ext cx="3505200" cy="5078313"/>
          </a:xfrm>
          <a:prstGeom prst="rect">
            <a:avLst/>
          </a:prstGeom>
          <a:noFill/>
        </p:spPr>
        <p:txBody>
          <a:bodyPr wrap="square" rtlCol="0">
            <a:spAutoFit/>
          </a:bodyPr>
          <a:lstStyle/>
          <a:p>
            <a:r>
              <a:rPr lang="en-US" b="1" i="1" dirty="0"/>
              <a:t>Conclusions from the graph:</a:t>
            </a:r>
          </a:p>
          <a:p>
            <a:endParaRPr lang="en-US" b="1" i="1" dirty="0"/>
          </a:p>
          <a:p>
            <a:pPr marL="285750" indent="-285750">
              <a:buFont typeface="Wingdings" panose="05000000000000000000" pitchFamily="2" charset="2"/>
              <a:buChar char="v"/>
            </a:pPr>
            <a:r>
              <a:rPr lang="en-US" dirty="0"/>
              <a:t>Loan purposes with 'Repairs' are facing more difficulties in payment on time.</a:t>
            </a:r>
          </a:p>
          <a:p>
            <a:endParaRPr lang="en-US" dirty="0"/>
          </a:p>
          <a:p>
            <a:pPr marL="285750" indent="-285750">
              <a:buFont typeface="Wingdings" panose="05000000000000000000" pitchFamily="2" charset="2"/>
              <a:buChar char="v"/>
            </a:pPr>
            <a:r>
              <a:rPr lang="en-US" dirty="0"/>
              <a:t>There are few places where loan payment is significant higher than facing difficulties. They are 'Buying a garage', 'Business development‘ , 'Buying land‘ , 'Buying a new car' and 'Education' Hence we can focus on these purposes for which the client is having for minimal payment difficulties.</a:t>
            </a:r>
          </a:p>
          <a:p>
            <a:endParaRPr lang="en-US" dirty="0"/>
          </a:p>
        </p:txBody>
      </p:sp>
    </p:spTree>
    <p:extLst>
      <p:ext uri="{BB962C8B-B14F-4D97-AF65-F5344CB8AC3E}">
        <p14:creationId xmlns:p14="http://schemas.microsoft.com/office/powerpoint/2010/main" val="2374090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C:\Users\abhi\Pictures\Case Study Images\Prev Credit Amount vs Loan Purpos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1" y="519114"/>
            <a:ext cx="8381999" cy="58197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867400" y="6338889"/>
            <a:ext cx="990600" cy="307777"/>
          </a:xfrm>
          <a:prstGeom prst="rect">
            <a:avLst/>
          </a:prstGeom>
          <a:noFill/>
        </p:spPr>
        <p:txBody>
          <a:bodyPr wrap="square" rtlCol="0">
            <a:spAutoFit/>
          </a:bodyPr>
          <a:lstStyle/>
          <a:p>
            <a:r>
              <a:rPr lang="en-US" sz="1400" dirty="0">
                <a:solidFill>
                  <a:srgbClr val="FF0000"/>
                </a:solidFill>
              </a:rPr>
              <a:t>Plot: 22</a:t>
            </a:r>
          </a:p>
        </p:txBody>
      </p:sp>
      <p:sp>
        <p:nvSpPr>
          <p:cNvPr id="6" name="TextBox 5"/>
          <p:cNvSpPr txBox="1"/>
          <p:nvPr/>
        </p:nvSpPr>
        <p:spPr>
          <a:xfrm>
            <a:off x="8991600" y="6553201"/>
            <a:ext cx="1676400" cy="307777"/>
          </a:xfrm>
          <a:prstGeom prst="rect">
            <a:avLst/>
          </a:prstGeom>
          <a:noFill/>
        </p:spPr>
        <p:txBody>
          <a:bodyPr wrap="square" rtlCol="0">
            <a:spAutoFit/>
          </a:bodyPr>
          <a:lstStyle/>
          <a:p>
            <a:r>
              <a:rPr lang="en-US" sz="1400" dirty="0"/>
              <a:t>In Continuation..</a:t>
            </a:r>
          </a:p>
        </p:txBody>
      </p:sp>
    </p:spTree>
    <p:extLst>
      <p:ext uri="{BB962C8B-B14F-4D97-AF65-F5344CB8AC3E}">
        <p14:creationId xmlns:p14="http://schemas.microsoft.com/office/powerpoint/2010/main" val="3912997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86834" y="1153572"/>
            <a:ext cx="3200400" cy="44611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In Continuation..</a:t>
            </a:r>
          </a:p>
        </p:txBody>
      </p:sp>
      <p:sp>
        <p:nvSpPr>
          <p:cNvPr id="10" name="Arc 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Content Placeholder 2"/>
          <p:cNvSpPr>
            <a:spLocks noGrp="1"/>
          </p:cNvSpPr>
          <p:nvPr>
            <p:ph idx="1"/>
          </p:nvPr>
        </p:nvSpPr>
        <p:spPr>
          <a:xfrm>
            <a:off x="4447308" y="591344"/>
            <a:ext cx="6906491" cy="5585619"/>
          </a:xfrm>
        </p:spPr>
        <p:txBody>
          <a:bodyPr vert="horz" lIns="91440" tIns="45720" rIns="91440" bIns="45720" rtlCol="0" anchor="ctr">
            <a:normAutofit/>
          </a:bodyPr>
          <a:lstStyle/>
          <a:p>
            <a:r>
              <a:rPr lang="en-US" b="1" i="1"/>
              <a:t>Conclusions from the graph:</a:t>
            </a:r>
          </a:p>
          <a:p>
            <a:endParaRPr lang="en-US" b="1" i="1"/>
          </a:p>
          <a:p>
            <a:r>
              <a:rPr lang="en-US"/>
              <a:t>The credit amount of Loan purposes like 'Buying a home','Buying a land','Buying a new car' and'Building a house' is higher.</a:t>
            </a:r>
          </a:p>
          <a:p>
            <a:endParaRPr lang="en-US"/>
          </a:p>
          <a:p>
            <a:r>
              <a:rPr lang="en-US"/>
              <a:t>Income type of state servants have a significant amount of credit applied.</a:t>
            </a:r>
          </a:p>
          <a:p>
            <a:endParaRPr lang="en-US"/>
          </a:p>
          <a:p>
            <a:r>
              <a:rPr lang="en-US"/>
              <a:t>Money for third person or a Hobby is having less credits applied for.</a:t>
            </a:r>
          </a:p>
          <a:p>
            <a:endParaRPr lang="en-US"/>
          </a:p>
        </p:txBody>
      </p:sp>
    </p:spTree>
    <p:extLst>
      <p:ext uri="{BB962C8B-B14F-4D97-AF65-F5344CB8AC3E}">
        <p14:creationId xmlns:p14="http://schemas.microsoft.com/office/powerpoint/2010/main" val="1162840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C:\Users\abhi\Pictures\Case Study Images\Prev Credit Amount vs Housing Typ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9019" y="790575"/>
            <a:ext cx="7848599" cy="52768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867400" y="6096001"/>
            <a:ext cx="990600" cy="307777"/>
          </a:xfrm>
          <a:prstGeom prst="rect">
            <a:avLst/>
          </a:prstGeom>
          <a:noFill/>
        </p:spPr>
        <p:txBody>
          <a:bodyPr wrap="square" rtlCol="0">
            <a:spAutoFit/>
          </a:bodyPr>
          <a:lstStyle/>
          <a:p>
            <a:r>
              <a:rPr lang="en-US" sz="1400" dirty="0">
                <a:solidFill>
                  <a:srgbClr val="FF0000"/>
                </a:solidFill>
              </a:rPr>
              <a:t>Plot: 22</a:t>
            </a:r>
          </a:p>
        </p:txBody>
      </p:sp>
      <p:sp>
        <p:nvSpPr>
          <p:cNvPr id="6" name="TextBox 5"/>
          <p:cNvSpPr txBox="1"/>
          <p:nvPr/>
        </p:nvSpPr>
        <p:spPr>
          <a:xfrm>
            <a:off x="8991600" y="6553201"/>
            <a:ext cx="1676400" cy="307777"/>
          </a:xfrm>
          <a:prstGeom prst="rect">
            <a:avLst/>
          </a:prstGeom>
          <a:noFill/>
        </p:spPr>
        <p:txBody>
          <a:bodyPr wrap="square" rtlCol="0">
            <a:spAutoFit/>
          </a:bodyPr>
          <a:lstStyle/>
          <a:p>
            <a:r>
              <a:rPr lang="en-US" sz="1400" dirty="0"/>
              <a:t>In Continuation..</a:t>
            </a:r>
          </a:p>
        </p:txBody>
      </p:sp>
    </p:spTree>
    <p:extLst>
      <p:ext uri="{BB962C8B-B14F-4D97-AF65-F5344CB8AC3E}">
        <p14:creationId xmlns:p14="http://schemas.microsoft.com/office/powerpoint/2010/main" val="15428081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86834" y="1153572"/>
            <a:ext cx="3200400" cy="44611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In Continuation..</a:t>
            </a:r>
          </a:p>
        </p:txBody>
      </p:sp>
      <p:sp>
        <p:nvSpPr>
          <p:cNvPr id="9" name="Arc 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Content Placeholder 2"/>
          <p:cNvSpPr>
            <a:spLocks noGrp="1"/>
          </p:cNvSpPr>
          <p:nvPr>
            <p:ph idx="1"/>
          </p:nvPr>
        </p:nvSpPr>
        <p:spPr>
          <a:xfrm>
            <a:off x="4447308" y="591344"/>
            <a:ext cx="6906491" cy="5585619"/>
          </a:xfrm>
        </p:spPr>
        <p:txBody>
          <a:bodyPr vert="horz" lIns="91440" tIns="45720" rIns="91440" bIns="45720" rtlCol="0" anchor="ctr">
            <a:normAutofit/>
          </a:bodyPr>
          <a:lstStyle/>
          <a:p>
            <a:r>
              <a:rPr lang="en-US" b="1" i="1"/>
              <a:t>Conclusions from the graph:</a:t>
            </a:r>
          </a:p>
          <a:p>
            <a:endParaRPr lang="en-US" b="1" i="1"/>
          </a:p>
          <a:p>
            <a:r>
              <a:rPr lang="en-US"/>
              <a:t>Here for Housing type, office apartment is having higher credit of target 0 and co-op apartment is having higher credit of target=1. So, we can conclude that bank should avoid giving loans to the housing type of co-op apartment as they are having difficulties in payment. Bank can focus mostly on housing type with parents or House\apartment or municipal apartment for successful payments.</a:t>
            </a:r>
          </a:p>
          <a:p>
            <a:endParaRPr lang="en-US"/>
          </a:p>
        </p:txBody>
      </p:sp>
    </p:spTree>
    <p:extLst>
      <p:ext uri="{BB962C8B-B14F-4D97-AF65-F5344CB8AC3E}">
        <p14:creationId xmlns:p14="http://schemas.microsoft.com/office/powerpoint/2010/main" val="41455666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a:solidFill>
                  <a:srgbClr val="FFFFFF"/>
                </a:solidFill>
              </a:rPr>
              <a:t> </a:t>
            </a:r>
            <a:r>
              <a:rPr lang="en-US" b="1">
                <a:solidFill>
                  <a:srgbClr val="FFFFFF"/>
                </a:solidFill>
              </a:rPr>
              <a:t>Conclusion on the analysis of the data</a:t>
            </a:r>
          </a:p>
        </p:txBody>
      </p:sp>
      <p:sp>
        <p:nvSpPr>
          <p:cNvPr id="7" name="Arc 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endParaRPr lang="en-US" sz="2400"/>
          </a:p>
          <a:p>
            <a:r>
              <a:rPr lang="en-US" sz="2400" b="1"/>
              <a:t>Banks should approve loans more for Office apartment, Co-Op apartment housing type as there are less payment difficulties.</a:t>
            </a:r>
          </a:p>
          <a:p>
            <a:endParaRPr lang="en-US" sz="2400" b="1"/>
          </a:p>
          <a:p>
            <a:r>
              <a:rPr lang="en-US" sz="2400" b="1"/>
              <a:t>Banks should provide loans to ‘Repairs’ &amp; ‘Others’ purposes.</a:t>
            </a:r>
          </a:p>
          <a:p>
            <a:endParaRPr lang="en-US" sz="2400" b="1"/>
          </a:p>
          <a:p>
            <a:r>
              <a:rPr lang="en-US" sz="2400" b="1"/>
              <a:t>Banks should provide loans to the ‘Business Entity  Type-3’ and ‘Self-Employed’ persons.</a:t>
            </a:r>
          </a:p>
          <a:p>
            <a:endParaRPr lang="en-US" sz="2400" b="1"/>
          </a:p>
          <a:p>
            <a:r>
              <a:rPr lang="en-US" sz="2400" b="1"/>
              <a:t>‘Working’ people especially female employers are the best to target for the loans.</a:t>
            </a:r>
          </a:p>
        </p:txBody>
      </p:sp>
    </p:spTree>
    <p:extLst>
      <p:ext uri="{BB962C8B-B14F-4D97-AF65-F5344CB8AC3E}">
        <p14:creationId xmlns:p14="http://schemas.microsoft.com/office/powerpoint/2010/main" val="3391773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sz="3700" b="1">
                <a:solidFill>
                  <a:srgbClr val="FFFFFF"/>
                </a:solidFill>
              </a:rPr>
              <a:t>Understanding the data</a:t>
            </a:r>
          </a:p>
        </p:txBody>
      </p:sp>
      <p:sp>
        <p:nvSpPr>
          <p:cNvPr id="7" name="Arc 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r>
              <a:rPr lang="en-US" b="1" u="sng" dirty="0"/>
              <a:t>Imputing the missing values</a:t>
            </a:r>
          </a:p>
          <a:p>
            <a:pPr lvl="2"/>
            <a:endParaRPr lang="en-US" dirty="0"/>
          </a:p>
          <a:p>
            <a:pPr lvl="2"/>
            <a:r>
              <a:rPr lang="en-US" b="1" dirty="0"/>
              <a:t>For Application Dataset</a:t>
            </a:r>
          </a:p>
          <a:p>
            <a:pPr lvl="3"/>
            <a:r>
              <a:rPr lang="en-US" dirty="0"/>
              <a:t>Imputed values in the categorical and numerical columns with the help of mean , median and mode values in the dataset.</a:t>
            </a:r>
            <a:endParaRPr lang="en-US" b="1" dirty="0"/>
          </a:p>
          <a:p>
            <a:pPr marL="978408" lvl="3" indent="0">
              <a:buNone/>
            </a:pPr>
            <a:endParaRPr lang="en-US" dirty="0"/>
          </a:p>
          <a:p>
            <a:pPr lvl="2"/>
            <a:r>
              <a:rPr lang="en-US" b="1" dirty="0"/>
              <a:t>For Previous Application</a:t>
            </a:r>
          </a:p>
          <a:p>
            <a:pPr lvl="3"/>
            <a:r>
              <a:rPr lang="en-US" dirty="0"/>
              <a:t>There are no such values which needs to corrected.</a:t>
            </a:r>
          </a:p>
          <a:p>
            <a:pPr marL="978408" lvl="3" indent="0">
              <a:buNone/>
            </a:pPr>
            <a:endParaRPr lang="en-US" dirty="0"/>
          </a:p>
        </p:txBody>
      </p:sp>
    </p:spTree>
    <p:extLst>
      <p:ext uri="{BB962C8B-B14F-4D97-AF65-F5344CB8AC3E}">
        <p14:creationId xmlns:p14="http://schemas.microsoft.com/office/powerpoint/2010/main" val="2227579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8229600" cy="1143000"/>
          </a:xfrm>
        </p:spPr>
        <p:txBody>
          <a:bodyPr/>
          <a:lstStyle/>
          <a:p>
            <a:pPr algn="ctr"/>
            <a:r>
              <a:rPr lang="en-US" b="1" dirty="0"/>
              <a:t>Imbalance Ratio</a:t>
            </a:r>
          </a:p>
        </p:txBody>
      </p:sp>
      <p:pic>
        <p:nvPicPr>
          <p:cNvPr id="1026" name="Picture 2" descr="C:\Users\abhi\Pictures\Case Study Images\Target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71800" y="1703587"/>
            <a:ext cx="6324600" cy="294163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953000" y="4645224"/>
            <a:ext cx="2362200" cy="307777"/>
          </a:xfrm>
          <a:prstGeom prst="rect">
            <a:avLst/>
          </a:prstGeom>
          <a:noFill/>
        </p:spPr>
        <p:txBody>
          <a:bodyPr wrap="square" rtlCol="0">
            <a:spAutoFit/>
          </a:bodyPr>
          <a:lstStyle/>
          <a:p>
            <a:pPr algn="ctr"/>
            <a:r>
              <a:rPr lang="en-US" sz="1400" dirty="0">
                <a:solidFill>
                  <a:srgbClr val="FF0000"/>
                </a:solidFill>
              </a:rPr>
              <a:t>Plot:  </a:t>
            </a:r>
            <a:r>
              <a:rPr lang="en-US" sz="1400" b="1" dirty="0">
                <a:solidFill>
                  <a:srgbClr val="FF0000"/>
                </a:solidFill>
              </a:rPr>
              <a:t>1</a:t>
            </a:r>
          </a:p>
        </p:txBody>
      </p:sp>
      <p:sp>
        <p:nvSpPr>
          <p:cNvPr id="7" name="TextBox 6"/>
          <p:cNvSpPr txBox="1"/>
          <p:nvPr/>
        </p:nvSpPr>
        <p:spPr>
          <a:xfrm>
            <a:off x="2057400" y="5150210"/>
            <a:ext cx="8021782" cy="1200329"/>
          </a:xfrm>
          <a:prstGeom prst="rect">
            <a:avLst/>
          </a:prstGeom>
          <a:noFill/>
        </p:spPr>
        <p:txBody>
          <a:bodyPr wrap="square" rtlCol="0">
            <a:spAutoFit/>
          </a:bodyPr>
          <a:lstStyle/>
          <a:p>
            <a:r>
              <a:rPr lang="en-US" sz="2400" dirty="0"/>
              <a:t>The data after cleanup is highly imbalanced around data for loan defaulters (TARGET = 1) and remaining data for non-defaulters (TARGET = 0).</a:t>
            </a:r>
          </a:p>
        </p:txBody>
      </p:sp>
    </p:spTree>
    <p:extLst>
      <p:ext uri="{BB962C8B-B14F-4D97-AF65-F5344CB8AC3E}">
        <p14:creationId xmlns:p14="http://schemas.microsoft.com/office/powerpoint/2010/main" val="942786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Arc 22">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b="1" kern="1200">
                <a:solidFill>
                  <a:schemeClr val="tx1"/>
                </a:solidFill>
                <a:latin typeface="+mj-lt"/>
                <a:ea typeface="+mj-ea"/>
                <a:cs typeface="+mj-cs"/>
              </a:rPr>
              <a:t>Categorical Univariate Analysis for Target 0</a:t>
            </a:r>
          </a:p>
        </p:txBody>
      </p:sp>
    </p:spTree>
    <p:extLst>
      <p:ext uri="{BB962C8B-B14F-4D97-AF65-F5344CB8AC3E}">
        <p14:creationId xmlns:p14="http://schemas.microsoft.com/office/powerpoint/2010/main" val="376958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bhi\Pictures\Case Study Images\Distribution of Income Range, T=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762000"/>
            <a:ext cx="8610600" cy="40386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30927" y="5020694"/>
            <a:ext cx="8839200" cy="2031325"/>
          </a:xfrm>
          <a:prstGeom prst="rect">
            <a:avLst/>
          </a:prstGeom>
          <a:noFill/>
        </p:spPr>
        <p:txBody>
          <a:bodyPr wrap="square" rtlCol="0">
            <a:spAutoFit/>
          </a:bodyPr>
          <a:lstStyle/>
          <a:p>
            <a:r>
              <a:rPr lang="en-US" b="1" i="1" dirty="0"/>
              <a:t>Conclusion from the graph:</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Income range from 125000 to 150000 is having more number of credits.</a:t>
            </a:r>
          </a:p>
          <a:p>
            <a:pPr marL="285750" indent="-285750">
              <a:buFont typeface="Wingdings" panose="05000000000000000000" pitchFamily="2" charset="2"/>
              <a:buChar char="v"/>
            </a:pPr>
            <a:r>
              <a:rPr lang="en-US" dirty="0"/>
              <a:t>Very less count from range 450000-475000.</a:t>
            </a:r>
          </a:p>
          <a:p>
            <a:pPr marL="285750" indent="-285750">
              <a:buFont typeface="Wingdings" panose="05000000000000000000" pitchFamily="2" charset="2"/>
              <a:buChar char="v"/>
            </a:pPr>
            <a:r>
              <a:rPr lang="en-US" dirty="0"/>
              <a:t>It seems that the females are more than male in having credit for range:125000 to 150000</a:t>
            </a:r>
            <a:r>
              <a:rPr lang="en-US" sz="1600" dirty="0"/>
              <a:t>.</a:t>
            </a:r>
          </a:p>
          <a:p>
            <a:endParaRPr lang="en-US" dirty="0"/>
          </a:p>
        </p:txBody>
      </p:sp>
      <p:sp>
        <p:nvSpPr>
          <p:cNvPr id="5" name="TextBox 4"/>
          <p:cNvSpPr txBox="1"/>
          <p:nvPr/>
        </p:nvSpPr>
        <p:spPr>
          <a:xfrm>
            <a:off x="5715000" y="4800601"/>
            <a:ext cx="838200" cy="307777"/>
          </a:xfrm>
          <a:prstGeom prst="rect">
            <a:avLst/>
          </a:prstGeom>
          <a:noFill/>
        </p:spPr>
        <p:txBody>
          <a:bodyPr wrap="square" rtlCol="0">
            <a:spAutoFit/>
          </a:bodyPr>
          <a:lstStyle/>
          <a:p>
            <a:r>
              <a:rPr lang="en-US" sz="1400" dirty="0">
                <a:solidFill>
                  <a:srgbClr val="FF0000"/>
                </a:solidFill>
              </a:rPr>
              <a:t>Plot: 2</a:t>
            </a:r>
          </a:p>
        </p:txBody>
      </p:sp>
    </p:spTree>
    <p:extLst>
      <p:ext uri="{BB962C8B-B14F-4D97-AF65-F5344CB8AC3E}">
        <p14:creationId xmlns:p14="http://schemas.microsoft.com/office/powerpoint/2010/main" val="4051598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bhi\Pictures\Case Study Images\Distribution of Income Type T=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7400" y="609601"/>
            <a:ext cx="7993840" cy="4191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562600" y="4799112"/>
            <a:ext cx="914400" cy="307777"/>
          </a:xfrm>
          <a:prstGeom prst="rect">
            <a:avLst/>
          </a:prstGeom>
          <a:noFill/>
        </p:spPr>
        <p:txBody>
          <a:bodyPr wrap="square" rtlCol="0">
            <a:spAutoFit/>
          </a:bodyPr>
          <a:lstStyle/>
          <a:p>
            <a:r>
              <a:rPr lang="en-US" sz="1400" dirty="0">
                <a:solidFill>
                  <a:srgbClr val="FF0000"/>
                </a:solidFill>
              </a:rPr>
              <a:t>Plot:  3</a:t>
            </a:r>
          </a:p>
        </p:txBody>
      </p:sp>
      <p:sp>
        <p:nvSpPr>
          <p:cNvPr id="7" name="TextBox 6"/>
          <p:cNvSpPr txBox="1"/>
          <p:nvPr/>
        </p:nvSpPr>
        <p:spPr>
          <a:xfrm>
            <a:off x="1752600" y="5029201"/>
            <a:ext cx="8686800" cy="2031325"/>
          </a:xfrm>
          <a:prstGeom prst="rect">
            <a:avLst/>
          </a:prstGeom>
          <a:noFill/>
        </p:spPr>
        <p:txBody>
          <a:bodyPr wrap="square" rtlCol="0">
            <a:spAutoFit/>
          </a:bodyPr>
          <a:lstStyle/>
          <a:p>
            <a:r>
              <a:rPr lang="en-US" b="1" i="1" dirty="0"/>
              <a:t>Conclusion from the graph:</a:t>
            </a:r>
          </a:p>
          <a:p>
            <a:endParaRPr lang="en-US" dirty="0"/>
          </a:p>
          <a:p>
            <a:pPr marL="285750" indent="-285750">
              <a:buFont typeface="Wingdings" panose="05000000000000000000" pitchFamily="2" charset="2"/>
              <a:buChar char="v"/>
            </a:pPr>
            <a:r>
              <a:rPr lang="en-US" dirty="0"/>
              <a:t>It seems that working women have most credit than others.</a:t>
            </a:r>
          </a:p>
          <a:p>
            <a:pPr marL="285750" indent="-285750">
              <a:buFont typeface="Wingdings" panose="05000000000000000000" pitchFamily="2" charset="2"/>
              <a:buChar char="v"/>
            </a:pPr>
            <a:r>
              <a:rPr lang="en-US" dirty="0"/>
              <a:t>It seems that 'State Servant', ‘Working' and 'Commercial Associate‘ have more credit counts compared to others.</a:t>
            </a:r>
          </a:p>
          <a:p>
            <a:pPr marL="285750" indent="-285750">
              <a:buFont typeface="Wingdings" panose="05000000000000000000" pitchFamily="2" charset="2"/>
              <a:buChar char="v"/>
            </a:pPr>
            <a:r>
              <a:rPr lang="en-US" dirty="0"/>
              <a:t>It seems Women in 'Maternity leave' has less credit in comparison to others.</a:t>
            </a:r>
          </a:p>
          <a:p>
            <a:endParaRPr lang="en-US" dirty="0"/>
          </a:p>
        </p:txBody>
      </p:sp>
    </p:spTree>
    <p:extLst>
      <p:ext uri="{BB962C8B-B14F-4D97-AF65-F5344CB8AC3E}">
        <p14:creationId xmlns:p14="http://schemas.microsoft.com/office/powerpoint/2010/main" val="395464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bhi\Pictures\Case Study Images\Distribution of Contract Type T=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000" y="457200"/>
            <a:ext cx="8229600" cy="427322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562600" y="4800601"/>
            <a:ext cx="990600" cy="307777"/>
          </a:xfrm>
          <a:prstGeom prst="rect">
            <a:avLst/>
          </a:prstGeom>
          <a:noFill/>
        </p:spPr>
        <p:txBody>
          <a:bodyPr wrap="square" rtlCol="0">
            <a:spAutoFit/>
          </a:bodyPr>
          <a:lstStyle/>
          <a:p>
            <a:r>
              <a:rPr lang="en-US" sz="1400" dirty="0">
                <a:solidFill>
                  <a:srgbClr val="FF0000"/>
                </a:solidFill>
              </a:rPr>
              <a:t>Plot: 4</a:t>
            </a:r>
          </a:p>
        </p:txBody>
      </p:sp>
      <p:sp>
        <p:nvSpPr>
          <p:cNvPr id="6" name="TextBox 5"/>
          <p:cNvSpPr txBox="1"/>
          <p:nvPr/>
        </p:nvSpPr>
        <p:spPr>
          <a:xfrm>
            <a:off x="1828800" y="5108377"/>
            <a:ext cx="8610600" cy="1754326"/>
          </a:xfrm>
          <a:prstGeom prst="rect">
            <a:avLst/>
          </a:prstGeom>
          <a:noFill/>
        </p:spPr>
        <p:txBody>
          <a:bodyPr wrap="square" rtlCol="0">
            <a:spAutoFit/>
          </a:bodyPr>
          <a:lstStyle/>
          <a:p>
            <a:r>
              <a:rPr lang="en-US" b="1" i="1" dirty="0"/>
              <a:t>Conclusion from the graph:</a:t>
            </a:r>
          </a:p>
          <a:p>
            <a:endParaRPr lang="en-US" b="1" i="1" dirty="0"/>
          </a:p>
          <a:p>
            <a:pPr marL="285750" indent="-285750">
              <a:buFont typeface="Wingdings" panose="05000000000000000000" pitchFamily="2" charset="2"/>
              <a:buChar char="v"/>
            </a:pPr>
            <a:r>
              <a:rPr lang="en-US" dirty="0"/>
              <a:t>It seems that cash loans’ is having higher  number of credits than ‘Revolving loans’ contract type.</a:t>
            </a:r>
          </a:p>
          <a:p>
            <a:pPr marL="285750" indent="-285750">
              <a:buFont typeface="Wingdings" panose="05000000000000000000" pitchFamily="2" charset="2"/>
              <a:buChar char="v"/>
            </a:pPr>
            <a:r>
              <a:rPr lang="en-US" dirty="0"/>
              <a:t>Also, female applies more for Credit.</a:t>
            </a:r>
          </a:p>
          <a:p>
            <a:endParaRPr lang="en-US" dirty="0"/>
          </a:p>
        </p:txBody>
      </p:sp>
    </p:spTree>
    <p:extLst>
      <p:ext uri="{BB962C8B-B14F-4D97-AF65-F5344CB8AC3E}">
        <p14:creationId xmlns:p14="http://schemas.microsoft.com/office/powerpoint/2010/main" val="1267387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1605</Words>
  <Application>Microsoft Office PowerPoint</Application>
  <PresentationFormat>Widescreen</PresentationFormat>
  <Paragraphs>175</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Aptos</vt:lpstr>
      <vt:lpstr>Aptos Display</vt:lpstr>
      <vt:lpstr>Arial</vt:lpstr>
      <vt:lpstr>Calibri</vt:lpstr>
      <vt:lpstr>Wingdings</vt:lpstr>
      <vt:lpstr>Office Theme</vt:lpstr>
      <vt:lpstr>Credit EDA Case Study</vt:lpstr>
      <vt:lpstr>Problem Statement</vt:lpstr>
      <vt:lpstr>Understanding the data</vt:lpstr>
      <vt:lpstr>Understanding the data</vt:lpstr>
      <vt:lpstr>Imbalance Ratio</vt:lpstr>
      <vt:lpstr>Categorical Univariate Analysis for Target 0</vt:lpstr>
      <vt:lpstr>PowerPoint Presentation</vt:lpstr>
      <vt:lpstr>PowerPoint Presentation</vt:lpstr>
      <vt:lpstr>PowerPoint Presentation</vt:lpstr>
      <vt:lpstr>PowerPoint Presentation</vt:lpstr>
      <vt:lpstr>Categorical Univariate Analysis for Target 1</vt:lpstr>
      <vt:lpstr>PowerPoint Presentation</vt:lpstr>
      <vt:lpstr>PowerPoint Presentation</vt:lpstr>
      <vt:lpstr>PowerPoint Presentation</vt:lpstr>
      <vt:lpstr>PowerPoint Presentation</vt:lpstr>
      <vt:lpstr>Correlation for target = 0</vt:lpstr>
      <vt:lpstr>PowerPoint Presentation</vt:lpstr>
      <vt:lpstr>Correlation for target = 1</vt:lpstr>
      <vt:lpstr>PowerPoint Presentation</vt:lpstr>
      <vt:lpstr>Top 10 Correlations for Target = 0</vt:lpstr>
      <vt:lpstr>Top 10 Correlations for Target = 1</vt:lpstr>
      <vt:lpstr>Numerical Bivariate Analysis</vt:lpstr>
      <vt:lpstr>PowerPoint Presentation</vt:lpstr>
      <vt:lpstr>Finding Outliers</vt:lpstr>
      <vt:lpstr> Outliers for Target = 0</vt:lpstr>
      <vt:lpstr> Outliers for Target = 1</vt:lpstr>
      <vt:lpstr>Finding Outliers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 on the analysis of the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Mohammad Tanvir</dc:creator>
  <cp:lastModifiedBy>Mohammad Tanvir</cp:lastModifiedBy>
  <cp:revision>1</cp:revision>
  <dcterms:created xsi:type="dcterms:W3CDTF">2025-02-11T18:03:55Z</dcterms:created>
  <dcterms:modified xsi:type="dcterms:W3CDTF">2025-02-11T18:11:50Z</dcterms:modified>
</cp:coreProperties>
</file>