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cfa6e8463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cfa6e8463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fa6e8463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cfa6e8463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cfa6e8463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cfa6e8463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cfa6e8463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cfa6e8463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cfa6e8463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cfa6e8463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cfa6e8463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cfa6e8463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cfa6e8463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cfa6e8463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cfa6e8463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cfa6e8463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e4a09f19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e4a09f19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e4a09f1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e4a09f1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cfa6e846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cfa6e846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e4df0c4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e4df0c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e4df0c4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e4df0c4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4df0c4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e4df0c4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cfa6e8463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cfa6e8463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cfa6e8463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cfa6e8463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cfa6e846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cfa6e846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fa6e8463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cfa6e8463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cfa6e8463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cfa6e8463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cfa6e8463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cfa6e8463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cfa6e8463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cfa6e8463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cfa6e8463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cfa6e8463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cfa6e8463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cfa6e8463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0"/>
            <a:ext cx="9144000" cy="26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3000">
                <a:latin typeface="Arial"/>
                <a:ea typeface="Arial"/>
                <a:cs typeface="Arial"/>
                <a:sym typeface="Arial"/>
              </a:rPr>
              <a:t>ransfer Learning For Bangladeshi Vehicles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1" sz="5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VGG16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-7268" l="-9953" r="11596" t="8911"/>
          <a:stretch/>
        </p:blipFill>
        <p:spPr>
          <a:xfrm>
            <a:off x="1529150" y="789200"/>
            <a:ext cx="7412649" cy="43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VGG16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50" y="1105950"/>
            <a:ext cx="48672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1593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ResNet 152 V2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450" y="283175"/>
            <a:ext cx="5502850" cy="45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2604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ResNet 152 V2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75" y="1202450"/>
            <a:ext cx="8022648" cy="394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2604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ResNet 152 V2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125" y="1274100"/>
            <a:ext cx="46291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2604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DenseNet 201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188" y="394600"/>
            <a:ext cx="5234939" cy="43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2604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DenseNet 201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75" y="1287875"/>
            <a:ext cx="7008249" cy="37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2604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DenseNet 201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575" y="1312025"/>
            <a:ext cx="48482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2604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Efficient Net B7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626" y="295075"/>
            <a:ext cx="5474225" cy="45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2604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Efficient Net B7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850" y="1269550"/>
            <a:ext cx="44577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Group Members</a:t>
            </a:r>
            <a:endParaRPr b="1" sz="28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Tanvir Hasan Emon         011181077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Roshidul Islam    		 011173019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2604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Efficient Net V2L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350" y="189563"/>
            <a:ext cx="5727950" cy="47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604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Efficient Net V2L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00" y="1238100"/>
            <a:ext cx="7338498" cy="39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2604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Efficient Net V2L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025" y="1302675"/>
            <a:ext cx="47053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Conclusion</a:t>
            </a:r>
            <a:endParaRPr b="1" sz="2800"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DenseNet 201</a:t>
            </a:r>
            <a:r>
              <a:rPr b="1" lang="en" sz="2000">
                <a:solidFill>
                  <a:srgbClr val="000000"/>
                </a:solidFill>
              </a:rPr>
              <a:t> </a:t>
            </a:r>
            <a:r>
              <a:rPr b="1" lang="en" sz="2000">
                <a:solidFill>
                  <a:srgbClr val="000000"/>
                </a:solidFill>
              </a:rPr>
              <a:t>Model Perform Best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Accuracy 0.7354 Loss 0.530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Paribahan BD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/>
              <a:t>Thank You</a:t>
            </a:r>
            <a:endParaRPr b="1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/>
              <a:t>Introduction</a:t>
            </a:r>
            <a:endParaRPr b="1" sz="126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8000">
                <a:solidFill>
                  <a:srgbClr val="000000"/>
                </a:solidFill>
              </a:rPr>
              <a:t>Bangladeshi vehicle</a:t>
            </a:r>
            <a:endParaRPr sz="8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8000">
                <a:solidFill>
                  <a:srgbClr val="000000"/>
                </a:solidFill>
              </a:rPr>
              <a:t>Convolutional Neural Network, Transfer Learning</a:t>
            </a:r>
            <a:endParaRPr sz="8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8000">
                <a:solidFill>
                  <a:srgbClr val="000000"/>
                </a:solidFill>
              </a:rPr>
              <a:t>Different Transfer Learning Models</a:t>
            </a:r>
            <a:endParaRPr sz="8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8000">
                <a:solidFill>
                  <a:srgbClr val="000000"/>
                </a:solidFill>
              </a:rPr>
              <a:t>VGG16</a:t>
            </a:r>
            <a:endParaRPr sz="8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8000">
                <a:solidFill>
                  <a:srgbClr val="000000"/>
                </a:solidFill>
              </a:rPr>
              <a:t>ResNet 152 V2</a:t>
            </a:r>
            <a:endParaRPr sz="8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8000">
                <a:solidFill>
                  <a:srgbClr val="000000"/>
                </a:solidFill>
              </a:rPr>
              <a:t>DenseNet 201</a:t>
            </a:r>
            <a:endParaRPr sz="8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8000">
                <a:solidFill>
                  <a:srgbClr val="000000"/>
                </a:solidFill>
              </a:rPr>
              <a:t>Efficient Net B7</a:t>
            </a:r>
            <a:endParaRPr sz="8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8000">
                <a:solidFill>
                  <a:srgbClr val="000000"/>
                </a:solidFill>
              </a:rPr>
              <a:t>Efficient Net V2L</a:t>
            </a:r>
            <a:endParaRPr sz="8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8000">
                <a:solidFill>
                  <a:srgbClr val="000000"/>
                </a:solidFill>
              </a:rPr>
              <a:t>Compare Different Transfer Learning Models</a:t>
            </a:r>
            <a:endParaRPr sz="8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8000">
                <a:solidFill>
                  <a:srgbClr val="000000"/>
                </a:solidFill>
              </a:rPr>
              <a:t>Performance, Accuracy, Loss.</a:t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Proposed Method</a:t>
            </a:r>
            <a:endParaRPr b="1" sz="28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Dataset Details</a:t>
            </a:r>
            <a:r>
              <a:rPr lang="en" sz="2000">
                <a:solidFill>
                  <a:srgbClr val="000000"/>
                </a:solidFill>
              </a:rPr>
              <a:t> 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Paribahan BD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Large collection of Bangladeshi vehicle data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It has 9058 Images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16 Classes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Transfer Learning Models</a:t>
            </a:r>
            <a:endParaRPr b="1" sz="28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VGG16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Total 14,845,776 parameters from them 131,088 are trainable parameters and 14,714,688 are non trainable parameters.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ResNet 152 V2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Total 59,150,864 parameters. From them 819,216 are trainable parameters and 58,331,648 are non trainable parameters.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DenseNet 201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Total 18,813,520 parameters. From them 491,536 are trainable parameters and 18,321,984 are non trainable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Transfer Learning Models</a:t>
            </a:r>
            <a:endParaRPr b="1" sz="28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Efficient Net B7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Total </a:t>
            </a:r>
            <a:r>
              <a:rPr lang="en">
                <a:solidFill>
                  <a:srgbClr val="000000"/>
                </a:solidFill>
              </a:rPr>
              <a:t>65,121,703</a:t>
            </a:r>
            <a:r>
              <a:rPr lang="en">
                <a:solidFill>
                  <a:srgbClr val="000000"/>
                </a:solidFill>
              </a:rPr>
              <a:t> parameters from them </a:t>
            </a:r>
            <a:r>
              <a:rPr lang="en">
                <a:solidFill>
                  <a:srgbClr val="000000"/>
                </a:solidFill>
              </a:rPr>
              <a:t>1,024,016</a:t>
            </a:r>
            <a:r>
              <a:rPr lang="en">
                <a:solidFill>
                  <a:srgbClr val="000000"/>
                </a:solidFill>
              </a:rPr>
              <a:t> are trainable parameters and </a:t>
            </a:r>
            <a:r>
              <a:rPr lang="en">
                <a:solidFill>
                  <a:srgbClr val="000000"/>
                </a:solidFill>
              </a:rPr>
              <a:t>64,097,687</a:t>
            </a:r>
            <a:r>
              <a:rPr lang="en">
                <a:solidFill>
                  <a:srgbClr val="000000"/>
                </a:solidFill>
              </a:rPr>
              <a:t> are non trainable parameters.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Efficient Net V2L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Total </a:t>
            </a:r>
            <a:r>
              <a:rPr lang="en">
                <a:solidFill>
                  <a:srgbClr val="000000"/>
                </a:solidFill>
              </a:rPr>
              <a:t>118,258,864</a:t>
            </a:r>
            <a:r>
              <a:rPr lang="en">
                <a:solidFill>
                  <a:srgbClr val="000000"/>
                </a:solidFill>
              </a:rPr>
              <a:t> parameters. From them </a:t>
            </a:r>
            <a:r>
              <a:rPr lang="en">
                <a:solidFill>
                  <a:srgbClr val="000000"/>
                </a:solidFill>
              </a:rPr>
              <a:t>512,016</a:t>
            </a:r>
            <a:r>
              <a:rPr lang="en">
                <a:solidFill>
                  <a:srgbClr val="000000"/>
                </a:solidFill>
              </a:rPr>
              <a:t> are trainable parameters and </a:t>
            </a:r>
            <a:r>
              <a:rPr lang="en">
                <a:solidFill>
                  <a:srgbClr val="000000"/>
                </a:solidFill>
              </a:rPr>
              <a:t>117,746,848</a:t>
            </a:r>
            <a:r>
              <a:rPr lang="en">
                <a:solidFill>
                  <a:srgbClr val="000000"/>
                </a:solidFill>
              </a:rPr>
              <a:t> are non trainable parameters.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Epoch</a:t>
            </a:r>
            <a:endParaRPr b="1" sz="280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Limited Computational Power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10 Epoch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228 Steps per Epoch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Preprocessing</a:t>
            </a:r>
            <a:endParaRPr b="1" sz="28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Split data in train, </a:t>
            </a:r>
            <a:r>
              <a:rPr lang="en" sz="2000">
                <a:solidFill>
                  <a:srgbClr val="000000"/>
                </a:solidFill>
              </a:rPr>
              <a:t>validation</a:t>
            </a:r>
            <a:r>
              <a:rPr lang="en" sz="2000">
                <a:solidFill>
                  <a:srgbClr val="000000"/>
                </a:solidFill>
              </a:rPr>
              <a:t> and test.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Image size = 150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Batch size = 32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Rescale image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Load data from directory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Label Mapping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 Analysis</a:t>
            </a:r>
            <a:endParaRPr b="1" sz="280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VGG16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096" y="789200"/>
            <a:ext cx="4960105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