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0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161A-19AC-5858-5A1B-F17B52A83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4A65D-B6AC-2170-87A7-DF45E6F07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1A4BD-C874-80D9-A539-937B075A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6F7F0-1D75-7950-05BB-A6611052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FE375-E584-E282-F772-D248EC7A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2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5BE0-0C72-AB4D-6E19-B16E8EE5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3EF33-C765-88CD-5CCD-8DAFBC1BD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E69A0-AD67-CB55-EBD4-5401ED54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96FD5-D6CA-7B6D-8D83-EB890873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667DE-5E3C-5921-F683-198FE547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4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A2BCF-9E42-0964-EF3E-86FAFD347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2345F-01B4-C132-76F8-1830273DE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03C64-B4D0-59EA-6054-A8766666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811C3-E0D7-5D17-9254-FEC928E4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B78D6-8CA8-0234-A3C9-09D0EE20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6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BD85-4D2B-154A-7AC3-8A49607B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6037E-60A4-FE75-2759-C4B7EDBA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4C1D-5FBB-AE4B-3D8F-BA2EBEA3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66076-E4D4-F4B9-68D6-73214242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1AA71-D16D-5C96-4FCE-387E0E97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1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73C7-D6C4-4BCE-511F-9302255C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67875-6959-F84C-D43C-130A4B6D1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72F74-C01B-09EC-A113-7EC886E7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D2E4-04E0-DCE3-0D3D-7C549C7B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28307-4C44-CBB3-8F24-43AB49A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1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7D9D-D449-D2D5-4C47-BBFDD6A2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98BE6-1AD6-DB00-52BD-D1CF1E846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5F5E0-01F8-5ADD-9F6F-3EC82CF6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87046-1E1D-5AEB-1741-91C458A6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C11FF-3E75-3510-0E76-77C9F387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0410-3241-0939-403F-0AC5DE9E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1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96C4-C244-0543-DE74-62CD8BFD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D2430-01EF-6952-1841-B0CCF842C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7A65-1A8B-63BC-B075-24721FB7C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E49D7-1C15-943C-C9F3-66B1DB556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DBD79-CDC0-27DC-9F74-DA451A356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87CB3C-2C9A-6864-16E5-D860DC26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CCFC1-103A-005E-0C58-A4F37302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41CCBF-FE2B-88A2-A7E5-8ACF3129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0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7006-D8B3-4F68-0EE9-20385E02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62712-863B-C1CD-BFA7-00FEFDCA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48538-39FC-AC6B-08E8-B69EE60C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32048-0CD2-16AB-B55B-17DB9DB7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8D016-E5AF-2300-F348-9DF29CF9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32565-99CD-B821-C4CC-B1D2CC76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7AA30-0541-9112-7366-869E9D2E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6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52DB-7269-A5FB-4886-441A1336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76BF-96DA-F20E-32FE-6AB7A2FD0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F77F7-1C4D-7665-C113-05C82507F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D386C-E84C-8C14-D6E2-485845A0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E9279-125D-3091-A94D-71098C8A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CAB69-BC7C-2A35-C4E0-3BACB91E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9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9BD3-82A4-8FA1-0BD5-8DCA322A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81552-B527-330F-549F-AB96BCE08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8EBF5-7EE8-3EDB-A997-0AD78C17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0B03D-E1BB-AD72-6798-DAB2D2D4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24BD-CA3A-4AC7-A75F-7D82A8FDC8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4E2A8-322C-9D18-B91F-3BEC89E4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4358F-9775-0496-90B0-5D096914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45088-AC96-B4E6-2BF7-68CD2B85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F7317-148D-345B-FB6E-D7616B2ED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5CF71-690D-CCB4-CC86-3186A562E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B124BD-CA3A-4AC7-A75F-7D82A8FDC89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3906D-34E2-51EA-2895-7A34AB3DD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33CFD-F167-6AC9-EA20-0BEA85318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87DF85-98A5-4A30-8CF6-57E58353C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0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22FA3A-5110-2D3D-13FC-7618E5E09B4B}"/>
              </a:ext>
            </a:extLst>
          </p:cNvPr>
          <p:cNvCxnSpPr>
            <a:cxnSpLocks/>
            <a:stCxn id="43" idx="1"/>
            <a:endCxn id="44" idx="0"/>
          </p:cNvCxnSpPr>
          <p:nvPr/>
        </p:nvCxnSpPr>
        <p:spPr>
          <a:xfrm>
            <a:off x="10717604" y="1933705"/>
            <a:ext cx="0" cy="569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6E0D016-907B-6AE4-0787-51116591B469}"/>
              </a:ext>
            </a:extLst>
          </p:cNvPr>
          <p:cNvGrpSpPr/>
          <p:nvPr/>
        </p:nvGrpSpPr>
        <p:grpSpPr>
          <a:xfrm>
            <a:off x="0" y="387351"/>
            <a:ext cx="8896707" cy="6083297"/>
            <a:chOff x="2415396" y="230039"/>
            <a:chExt cx="8896707" cy="6083297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6E9F2619-366F-71FD-5108-DC1C69D5499C}"/>
                </a:ext>
              </a:extLst>
            </p:cNvPr>
            <p:cNvSpPr/>
            <p:nvPr/>
          </p:nvSpPr>
          <p:spPr>
            <a:xfrm>
              <a:off x="4664014" y="230039"/>
              <a:ext cx="4226944" cy="268569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an instance of Queue.</a:t>
              </a:r>
            </a:p>
            <a:p>
              <a:pPr algn="ctr"/>
              <a:r>
                <a:rPr lang="en-US" dirty="0"/>
                <a:t>Passed Redis connection config?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415CEF37-3A70-9CBA-AA06-0DA5D9320042}"/>
                </a:ext>
              </a:extLst>
            </p:cNvPr>
            <p:cNvCxnSpPr>
              <a:cxnSpLocks/>
              <a:stCxn id="5" idx="1"/>
              <a:endCxn id="10" idx="0"/>
            </p:cNvCxnSpPr>
            <p:nvPr/>
          </p:nvCxnSpPr>
          <p:spPr>
            <a:xfrm rot="10800000" flipV="1">
              <a:off x="3856008" y="1572884"/>
              <a:ext cx="808006" cy="87701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943FB9-9066-89F7-9741-C242C060D710}"/>
                </a:ext>
              </a:extLst>
            </p:cNvPr>
            <p:cNvSpPr/>
            <p:nvPr/>
          </p:nvSpPr>
          <p:spPr>
            <a:xfrm>
              <a:off x="2415396" y="2449902"/>
              <a:ext cx="2881223" cy="164357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en-US" dirty="0"/>
                <a:t>Connect to Redis using the given config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Show error if there is a problem during connection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E6AE69-BA28-01CC-793B-0166944E44E9}"/>
                </a:ext>
              </a:extLst>
            </p:cNvPr>
            <p:cNvSpPr txBox="1"/>
            <p:nvPr/>
          </p:nvSpPr>
          <p:spPr>
            <a:xfrm>
              <a:off x="3904891" y="1185663"/>
              <a:ext cx="1012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4CF88F1-53C2-BC88-C9B8-5C407EF218D7}"/>
                </a:ext>
              </a:extLst>
            </p:cNvPr>
            <p:cNvSpPr/>
            <p:nvPr/>
          </p:nvSpPr>
          <p:spPr>
            <a:xfrm>
              <a:off x="8430880" y="2449902"/>
              <a:ext cx="2881223" cy="164357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en-US" dirty="0"/>
                <a:t>Connect to Redis using default config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Show error if there is a problem during connection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E3C008D6-663D-6FC1-8609-A7CE1DCCB983}"/>
                </a:ext>
              </a:extLst>
            </p:cNvPr>
            <p:cNvCxnSpPr>
              <a:cxnSpLocks/>
              <a:stCxn id="5" idx="3"/>
              <a:endCxn id="20" idx="0"/>
            </p:cNvCxnSpPr>
            <p:nvPr/>
          </p:nvCxnSpPr>
          <p:spPr>
            <a:xfrm>
              <a:off x="8890958" y="1572884"/>
              <a:ext cx="980534" cy="87701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6AFB9ED-2A60-900E-CA64-F0F2B1EB9F37}"/>
                </a:ext>
              </a:extLst>
            </p:cNvPr>
            <p:cNvSpPr txBox="1"/>
            <p:nvPr/>
          </p:nvSpPr>
          <p:spPr>
            <a:xfrm>
              <a:off x="9192881" y="1185663"/>
              <a:ext cx="678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A9FA12-D54D-45D5-1050-1A9A8520A29C}"/>
                </a:ext>
              </a:extLst>
            </p:cNvPr>
            <p:cNvSpPr/>
            <p:nvPr/>
          </p:nvSpPr>
          <p:spPr>
            <a:xfrm>
              <a:off x="5336874" y="4669764"/>
              <a:ext cx="2881223" cy="16435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en-US" dirty="0"/>
                <a:t>Create a job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Enqueue the job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Process the jobs</a:t>
              </a:r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50E170A0-A234-3C41-D435-9831873D65C8}"/>
                </a:ext>
              </a:extLst>
            </p:cNvPr>
            <p:cNvCxnSpPr>
              <a:cxnSpLocks/>
              <a:stCxn id="10" idx="2"/>
              <a:endCxn id="30" idx="1"/>
            </p:cNvCxnSpPr>
            <p:nvPr/>
          </p:nvCxnSpPr>
          <p:spPr>
            <a:xfrm rot="16200000" flipH="1">
              <a:off x="3897403" y="4052079"/>
              <a:ext cx="1398076" cy="148086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BC634B18-CDB5-0E45-FD53-1E18595D039B}"/>
                </a:ext>
              </a:extLst>
            </p:cNvPr>
            <p:cNvCxnSpPr>
              <a:cxnSpLocks/>
              <a:stCxn id="20" idx="2"/>
              <a:endCxn id="30" idx="3"/>
            </p:cNvCxnSpPr>
            <p:nvPr/>
          </p:nvCxnSpPr>
          <p:spPr>
            <a:xfrm rot="5400000">
              <a:off x="8345757" y="3965815"/>
              <a:ext cx="1398076" cy="165339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6C2A88-DCD4-4EC7-826D-A4FB068E9804}"/>
              </a:ext>
            </a:extLst>
          </p:cNvPr>
          <p:cNvCxnSpPr/>
          <p:nvPr/>
        </p:nvCxnSpPr>
        <p:spPr>
          <a:xfrm>
            <a:off x="9086850" y="2095500"/>
            <a:ext cx="0" cy="3143250"/>
          </a:xfrm>
          <a:prstGeom prst="line">
            <a:avLst/>
          </a:prstGeom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hought Bubble: Cloud 42">
            <a:extLst>
              <a:ext uri="{FF2B5EF4-FFF2-40B4-BE49-F238E27FC236}">
                <a16:creationId xmlns:a16="http://schemas.microsoft.com/office/drawing/2014/main" id="{136F7257-1C97-C12F-919B-09EF251ACA4B}"/>
              </a:ext>
            </a:extLst>
          </p:cNvPr>
          <p:cNvSpPr/>
          <p:nvPr/>
        </p:nvSpPr>
        <p:spPr>
          <a:xfrm>
            <a:off x="9508963" y="94171"/>
            <a:ext cx="2417282" cy="1841495"/>
          </a:xfrm>
          <a:prstGeom prst="cloudCallou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/>
              <a:t>How the processJobs work?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6D2285-470B-5499-4110-05F3C1415313}"/>
              </a:ext>
            </a:extLst>
          </p:cNvPr>
          <p:cNvSpPr/>
          <p:nvPr/>
        </p:nvSpPr>
        <p:spPr>
          <a:xfrm>
            <a:off x="9327988" y="2502975"/>
            <a:ext cx="2779231" cy="413594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first checks whether continueJob variable is true or false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true, then go to 2.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false, go to the last step.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Dequeue the job and Parse the job info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Execute the job info with or without delay based on the provided info.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Close.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26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67227E-4040-610E-F62B-3D4A1368C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475"/>
            <a:ext cx="12192000" cy="652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8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109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1471</dc:creator>
  <cp:lastModifiedBy>1471</cp:lastModifiedBy>
  <cp:revision>12</cp:revision>
  <dcterms:created xsi:type="dcterms:W3CDTF">2024-01-16T06:55:01Z</dcterms:created>
  <dcterms:modified xsi:type="dcterms:W3CDTF">2024-01-16T07:14:55Z</dcterms:modified>
</cp:coreProperties>
</file>