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9388-9F89-4A10-B66E-C523616182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1EFA-2CAC-4F5C-A83C-DF9266465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-1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3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" y="1573813"/>
            <a:ext cx="5812447" cy="320138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91" y="1027906"/>
            <a:ext cx="2083678" cy="1584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53" y="1690688"/>
            <a:ext cx="5375352" cy="43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&amp; Feature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73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500" dirty="0"/>
              <a:t>Purpose:</a:t>
            </a:r>
          </a:p>
          <a:p>
            <a:r>
              <a:rPr lang="en-US" dirty="0"/>
              <a:t>Create </a:t>
            </a:r>
            <a:r>
              <a:rPr lang="en-US" b="1" dirty="0"/>
              <a:t>dynamic</a:t>
            </a:r>
            <a:r>
              <a:rPr lang="en-US" dirty="0"/>
              <a:t> web pages instead of </a:t>
            </a:r>
            <a:r>
              <a:rPr lang="en-US" b="1" dirty="0"/>
              <a:t>static</a:t>
            </a:r>
            <a:r>
              <a:rPr lang="en-US" dirty="0"/>
              <a:t> HTML files.</a:t>
            </a:r>
          </a:p>
          <a:p>
            <a:r>
              <a:rPr lang="en-US" dirty="0"/>
              <a:t>Build web applications like social media platforms, e-commerce websites, and content management systems.</a:t>
            </a:r>
          </a:p>
          <a:p>
            <a:r>
              <a:rPr lang="en-US" dirty="0"/>
              <a:t>Develop RESTful </a:t>
            </a:r>
            <a:r>
              <a:rPr lang="en-US" b="1" dirty="0"/>
              <a:t>APIs</a:t>
            </a:r>
            <a:r>
              <a:rPr lang="en-US" dirty="0"/>
              <a:t> for communication between different systems.</a:t>
            </a:r>
          </a:p>
          <a:p>
            <a:r>
              <a:rPr lang="en-US" dirty="0"/>
              <a:t>Enable real-time features like </a:t>
            </a:r>
            <a:r>
              <a:rPr lang="en-US" b="1" dirty="0"/>
              <a:t>chat applications </a:t>
            </a:r>
            <a:r>
              <a:rPr lang="en-US" dirty="0"/>
              <a:t>or live updates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ctr"/>
            <a:r>
              <a:rPr lang="en-US" dirty="0"/>
              <a:t>Key Features:</a:t>
            </a:r>
          </a:p>
          <a:p>
            <a:r>
              <a:rPr lang="en-US" b="1" dirty="0"/>
              <a:t>Language </a:t>
            </a:r>
            <a:r>
              <a:rPr lang="en-US" b="1" dirty="0" smtClean="0"/>
              <a:t>flexibility</a:t>
            </a:r>
          </a:p>
          <a:p>
            <a:r>
              <a:rPr lang="en-US" b="1" dirty="0" smtClean="0"/>
              <a:t>Rich ecosystem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Cross-platform compatibility</a:t>
            </a:r>
          </a:p>
          <a:p>
            <a:r>
              <a:rPr lang="en-US" b="1" dirty="0" smtClean="0"/>
              <a:t>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8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Components:</a:t>
            </a:r>
          </a:p>
          <a:p>
            <a:r>
              <a:rPr lang="en-US" dirty="0"/>
              <a:t>ASP.NET MVC (</a:t>
            </a:r>
            <a:r>
              <a:rPr lang="en-US" dirty="0" smtClean="0"/>
              <a:t>Model-View-Controller)</a:t>
            </a:r>
          </a:p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API (</a:t>
            </a:r>
            <a:r>
              <a:rPr lang="en-US" dirty="0"/>
              <a:t>Application programming interface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2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 err="1" smtClean="0"/>
              <a:t>Studio:link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 err="1" smtClean="0"/>
              <a:t>Server:link</a:t>
            </a:r>
            <a:endParaRPr lang="en-US" dirty="0" smtClean="0"/>
          </a:p>
          <a:p>
            <a:r>
              <a:rPr lang="en-US" dirty="0" smtClean="0"/>
              <a:t>SQL Server Management </a:t>
            </a:r>
            <a:r>
              <a:rPr lang="en-US" dirty="0" err="1" smtClean="0"/>
              <a:t>System:link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5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Day -1 </vt:lpstr>
      <vt:lpstr>Outcomes</vt:lpstr>
      <vt:lpstr>Framework</vt:lpstr>
      <vt:lpstr>Purpose &amp; Feature</vt:lpstr>
      <vt:lpstr>Components</vt:lpstr>
      <vt:lpstr>Environment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-1</dc:title>
  <dc:creator>Microsoft account</dc:creator>
  <cp:lastModifiedBy>Microsoft account</cp:lastModifiedBy>
  <cp:revision>3</cp:revision>
  <dcterms:created xsi:type="dcterms:W3CDTF">2024-02-10T05:12:32Z</dcterms:created>
  <dcterms:modified xsi:type="dcterms:W3CDTF">2024-02-10T05:29:58Z</dcterms:modified>
</cp:coreProperties>
</file>