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5fJAcN7JQpf9irYMOc131oCYu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Minimizing DDOS Attack by Applying Clustering Scheme in VANET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44897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Md.Tanvir Hossain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19303038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993450" y="347475"/>
            <a:ext cx="5376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600" dirty="0">
                <a:solidFill>
                  <a:srgbClr val="FF0000"/>
                </a:solidFill>
              </a:rPr>
              <a:t>V</a:t>
            </a:r>
            <a:r>
              <a:rPr lang="en-US" sz="4600" dirty="0"/>
              <a:t>ehicular </a:t>
            </a:r>
            <a:r>
              <a:rPr lang="en-US" sz="4600" dirty="0">
                <a:solidFill>
                  <a:srgbClr val="FF0000"/>
                </a:solidFill>
              </a:rPr>
              <a:t>A</a:t>
            </a:r>
            <a:r>
              <a:rPr lang="en-US" sz="4600" dirty="0"/>
              <a:t>d-Hoc </a:t>
            </a:r>
            <a:r>
              <a:rPr lang="en-US" sz="4600" dirty="0">
                <a:solidFill>
                  <a:srgbClr val="FF0000"/>
                </a:solidFill>
              </a:rPr>
              <a:t>Net</a:t>
            </a:r>
            <a:r>
              <a:rPr lang="en-US" sz="4600" dirty="0"/>
              <a:t>work </a:t>
            </a:r>
            <a:endParaRPr sz="4600"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4575" y="2434201"/>
            <a:ext cx="10592649" cy="38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85763" y="200025"/>
            <a:ext cx="8229600" cy="72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Literature Review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159" y="1239837"/>
          <a:ext cx="8220079" cy="462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45"/>
                <a:gridCol w="2351430"/>
                <a:gridCol w="4093104"/>
              </a:tblGrid>
              <a:tr h="641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Techniques</a:t>
                      </a:r>
                    </a:p>
                    <a:p>
                      <a:pPr algn="ctr"/>
                      <a:r>
                        <a:rPr lang="en-US" dirty="0" smtClean="0"/>
                        <a:t>used</a:t>
                      </a:r>
                    </a:p>
                    <a:p>
                      <a:pPr algn="ctr"/>
                      <a:r>
                        <a:rPr lang="en-US" dirty="0" smtClean="0"/>
                        <a:t>(parameters)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 anchor="ctr"/>
                </a:tc>
              </a:tr>
              <a:tr h="641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Lynda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Mokdad</a:t>
                      </a:r>
                      <a:r>
                        <a:rPr lang="en-US" dirty="0" smtClean="0"/>
                        <a:t> et</a:t>
                      </a:r>
                    </a:p>
                    <a:p>
                      <a:pPr algn="ctr"/>
                      <a:r>
                        <a:rPr lang="en-US" dirty="0" smtClean="0"/>
                        <a:t>al.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DJVAN:</a:t>
                      </a:r>
                    </a:p>
                    <a:p>
                      <a:pPr algn="ctr"/>
                      <a:r>
                        <a:rPr lang="en-US" dirty="0" smtClean="0"/>
                        <a:t>Detecting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jamming attacks in Vehicle Ad</a:t>
                      </a:r>
                    </a:p>
                    <a:p>
                      <a:pPr algn="ctr"/>
                      <a:r>
                        <a:rPr lang="en-US" dirty="0" smtClean="0"/>
                        <a:t>hoc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Detected jamming attacks in VANETs by</a:t>
                      </a:r>
                    </a:p>
                    <a:p>
                      <a:pPr algn="ctr"/>
                      <a:r>
                        <a:rPr lang="en-US" dirty="0" smtClean="0"/>
                        <a:t>the use of PDR (packet delivery ratio) and with</a:t>
                      </a:r>
                    </a:p>
                    <a:p>
                      <a:pPr algn="ctr"/>
                      <a:r>
                        <a:rPr lang="en-US" dirty="0" smtClean="0"/>
                        <a:t>performance analysis detected a threshold</a:t>
                      </a:r>
                    </a:p>
                    <a:p>
                      <a:pPr algn="ctr"/>
                      <a:r>
                        <a:rPr lang="en-US" dirty="0" smtClean="0"/>
                        <a:t>level that helps in differentiating between a</a:t>
                      </a:r>
                    </a:p>
                    <a:p>
                      <a:pPr algn="ctr"/>
                      <a:r>
                        <a:rPr lang="en-US" dirty="0" smtClean="0"/>
                        <a:t>poor link and an attacker.</a:t>
                      </a:r>
                      <a:endParaRPr lang="en-US" dirty="0"/>
                    </a:p>
                  </a:txBody>
                  <a:tcPr anchor="ctr"/>
                </a:tc>
              </a:tr>
              <a:tr h="54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Karan </a:t>
                      </a:r>
                      <a:r>
                        <a:rPr lang="en-US" dirty="0" err="1" smtClean="0"/>
                        <a:t>Verma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et al.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IP-CHOCK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Nodes with the same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 addresses in the database will be treated 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attackers.</a:t>
                      </a:r>
                      <a:endParaRPr lang="en-US" dirty="0"/>
                    </a:p>
                  </a:txBody>
                  <a:tcPr anchor="ctr"/>
                </a:tc>
              </a:tr>
              <a:tr h="6415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Hemanth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Kumar .P</a:t>
                      </a:r>
                    </a:p>
                    <a:p>
                      <a:pPr algn="ctr"/>
                      <a:r>
                        <a:rPr lang="en-US" dirty="0" smtClean="0"/>
                        <a:t>et al.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a 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Scheduler scheme along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Prototype analyzer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Distinguished the real authentic transfer with that of attack transfer and scheduled the transfer for</a:t>
                      </a:r>
                    </a:p>
                    <a:p>
                      <a:pPr algn="ctr"/>
                      <a:r>
                        <a:rPr lang="en-US" dirty="0" smtClean="0"/>
                        <a:t>better bandwidth usage.</a:t>
                      </a:r>
                      <a:endParaRPr lang="en-US" dirty="0"/>
                    </a:p>
                  </a:txBody>
                  <a:tcPr anchor="ctr"/>
                </a:tc>
              </a:tr>
              <a:tr h="6415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S.Roselin</a:t>
                      </a:r>
                      <a:r>
                        <a:rPr lang="en-US" dirty="0" smtClean="0"/>
                        <a:t> Mary et al.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APDA: Attacked Packet Detection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Detected </a:t>
                      </a:r>
                      <a:r>
                        <a:rPr lang="en-US" dirty="0" err="1" smtClean="0"/>
                        <a:t>DoS</a:t>
                      </a:r>
                      <a:r>
                        <a:rPr lang="en-US" dirty="0" smtClean="0"/>
                        <a:t> attacks before verification time which reduces the overhead delay for processing therefore enhancing the security.</a:t>
                      </a:r>
                      <a:endParaRPr lang="en-US" dirty="0"/>
                    </a:p>
                  </a:txBody>
                  <a:tcPr anchor="ctr"/>
                </a:tc>
              </a:tr>
              <a:tr h="6415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Usha</a:t>
                      </a:r>
                      <a:r>
                        <a:rPr lang="en-US" dirty="0" smtClean="0"/>
                        <a:t> Devi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Gandhi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R.V.S.M </a:t>
                      </a:r>
                      <a:r>
                        <a:rPr lang="en-US" dirty="0" err="1" smtClean="0"/>
                        <a:t>Keerthana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RRDA: Request Response</a:t>
                      </a:r>
                    </a:p>
                    <a:p>
                      <a:pPr algn="ctr"/>
                      <a:r>
                        <a:rPr lang="en-US" dirty="0" smtClean="0"/>
                        <a:t>Detection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Detected </a:t>
                      </a:r>
                      <a:r>
                        <a:rPr lang="en-US" dirty="0" err="1" smtClean="0"/>
                        <a:t>DoS</a:t>
                      </a:r>
                      <a:r>
                        <a:rPr lang="en-US" dirty="0" smtClean="0"/>
                        <a:t> attack after APDA using RRDA which increases the response time (work is done on multiple requests)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https://www.sciencedirect.com/science/article/abs/pii/S0166531615000048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you Chose this subject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it use in real world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gonna implement this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212</Words>
  <PresentationFormat>On-screen Show (4:3)</PresentationFormat>
  <Paragraphs>42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Minimizing DDOS Attack by Applying Clustering Scheme in VANET</vt:lpstr>
      <vt:lpstr>Slide 2</vt:lpstr>
      <vt:lpstr>Literature Review</vt:lpstr>
      <vt:lpstr>Reference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DDOS Attack by Applying Clustering Scheme in VANET</dc:title>
  <dc:creator>Tanvir</dc:creator>
  <cp:lastModifiedBy>Tanvir</cp:lastModifiedBy>
  <cp:revision>4</cp:revision>
  <dcterms:created xsi:type="dcterms:W3CDTF">2022-05-25T15:41:19Z</dcterms:created>
  <dcterms:modified xsi:type="dcterms:W3CDTF">2022-07-14T15:22:14Z</dcterms:modified>
</cp:coreProperties>
</file>