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7" r:id="rId5"/>
    <p:sldId id="270" r:id="rId6"/>
    <p:sldId id="268" r:id="rId7"/>
    <p:sldId id="259" r:id="rId8"/>
    <p:sldId id="260" r:id="rId9"/>
    <p:sldId id="261" r:id="rId10"/>
    <p:sldId id="262" r:id="rId11"/>
    <p:sldId id="264" r:id="rId12"/>
    <p:sldId id="263" r:id="rId13"/>
    <p:sldId id="265" r:id="rId14"/>
    <p:sldId id="271" r:id="rId15"/>
    <p:sldId id="266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>
      <p:cViewPr>
        <p:scale>
          <a:sx n="70" d="100"/>
          <a:sy n="70" d="100"/>
        </p:scale>
        <p:origin x="-1386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08-Jan-15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08-Jan-15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08-Jan-15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08-Jan-15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08-Jan-15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08-Jan-15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08-Jan-15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08-Jan-15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08-Jan-15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743200"/>
            <a:ext cx="7406640" cy="2362200"/>
          </a:xfrm>
        </p:spPr>
        <p:txBody>
          <a:bodyPr/>
          <a:lstStyle/>
          <a:p>
            <a:r>
              <a:rPr lang="en-US" dirty="0" smtClean="0"/>
              <a:t>                             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Project on</a:t>
            </a:r>
          </a:p>
          <a:p>
            <a:r>
              <a:rPr lang="en-US" dirty="0" smtClean="0"/>
              <a:t>                       </a:t>
            </a:r>
            <a:r>
              <a:rPr lang="en-US" sz="5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Helicopter Game</a:t>
            </a:r>
            <a:endParaRPr lang="en-US" sz="4400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81000"/>
            <a:ext cx="7406640" cy="1472184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Welcome  To  My  Presentation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714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5300" y="5334000"/>
            <a:ext cx="8229600" cy="4572000"/>
          </a:xfrm>
        </p:spPr>
        <p:txBody>
          <a:bodyPr>
            <a:normAutofit/>
          </a:bodyPr>
          <a:lstStyle/>
          <a:p>
            <a:r>
              <a:rPr lang="en-US" sz="1800" dirty="0"/>
              <a:t>User can </a:t>
            </a:r>
            <a:r>
              <a:rPr lang="en-US" sz="1800" dirty="0" smtClean="0"/>
              <a:t>pause </a:t>
            </a:r>
            <a:r>
              <a:rPr lang="en-US" sz="1800" dirty="0"/>
              <a:t>game by press space.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219200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/>
              </a:rPr>
              <a:t>Pausing Game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914400"/>
            <a:ext cx="6324600" cy="408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4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4572000"/>
          </a:xfrm>
        </p:spPr>
        <p:txBody>
          <a:bodyPr>
            <a:normAutofit/>
          </a:bodyPr>
          <a:lstStyle/>
          <a:p>
            <a:r>
              <a:rPr lang="en-US" sz="1800" dirty="0"/>
              <a:t>If  he/she make collision , then his/her game is over. He /she can back to main menu by pressing ESC button.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334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/>
              </a:rPr>
              <a:t>How game overs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600200"/>
            <a:ext cx="5410200" cy="297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00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922" y="5334000"/>
            <a:ext cx="8229600" cy="4572000"/>
          </a:xfrm>
        </p:spPr>
        <p:txBody>
          <a:bodyPr>
            <a:normAutofit/>
          </a:bodyPr>
          <a:lstStyle/>
          <a:p>
            <a:r>
              <a:rPr lang="en-US" sz="1800" dirty="0"/>
              <a:t>Select option </a:t>
            </a:r>
            <a:r>
              <a:rPr lang="en-US" sz="1800" dirty="0" smtClean="0"/>
              <a:t>[3] </a:t>
            </a:r>
            <a:r>
              <a:rPr lang="en-US" sz="1800" dirty="0"/>
              <a:t>for </a:t>
            </a:r>
            <a:r>
              <a:rPr lang="en-US" sz="1800" dirty="0" smtClean="0"/>
              <a:t> showing high score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/>
              </a:rPr>
              <a:t>Showing High Score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122" y="1086135"/>
            <a:ext cx="6553200" cy="401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8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 Here helicopter  </a:t>
            </a:r>
            <a:r>
              <a:rPr lang="en-US" sz="2000" dirty="0"/>
              <a:t>symbol by rectangle.</a:t>
            </a:r>
          </a:p>
          <a:p>
            <a:pPr lvl="0"/>
            <a:r>
              <a:rPr lang="en-US" sz="2000" dirty="0"/>
              <a:t> No use of high graphics</a:t>
            </a:r>
          </a:p>
          <a:p>
            <a:pPr lvl="0"/>
            <a:r>
              <a:rPr lang="en-US" sz="2000" dirty="0"/>
              <a:t> It is not 3D</a:t>
            </a:r>
          </a:p>
          <a:p>
            <a:pPr lvl="0"/>
            <a:r>
              <a:rPr lang="en-US" sz="2000" dirty="0"/>
              <a:t> It is not so attractive </a:t>
            </a:r>
          </a:p>
          <a:p>
            <a:pPr lvl="0"/>
            <a:r>
              <a:rPr lang="en-US" sz="2000" dirty="0"/>
              <a:t> It is a small </a:t>
            </a:r>
            <a:r>
              <a:rPr lang="en-US" sz="2000" dirty="0" smtClean="0"/>
              <a:t>game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3810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Limitations</a:t>
            </a: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4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/>
              <a:t>Make it high with graphics as reality</a:t>
            </a:r>
          </a:p>
          <a:p>
            <a:pPr lvl="0"/>
            <a:r>
              <a:rPr lang="en-US" sz="2000" dirty="0"/>
              <a:t>Convert to 3D</a:t>
            </a:r>
          </a:p>
          <a:p>
            <a:pPr lvl="0"/>
            <a:r>
              <a:rPr lang="en-US" sz="2000" dirty="0"/>
              <a:t>Include enemy helicopter &amp; war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Future Work</a:t>
            </a: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6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It is specially helpful to students who needs to search for word’s meaning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We </a:t>
            </a:r>
            <a:r>
              <a:rPr lang="en-US" sz="1800" dirty="0"/>
              <a:t>can </a:t>
            </a:r>
            <a:r>
              <a:rPr lang="en-US" sz="1800" dirty="0" err="1"/>
              <a:t>add,delete</a:t>
            </a:r>
            <a:r>
              <a:rPr lang="en-US" sz="1800" dirty="0"/>
              <a:t> and see what are in dictionary library. </a:t>
            </a:r>
            <a:endParaRPr lang="en-US" sz="1800" dirty="0" smtClean="0"/>
          </a:p>
          <a:p>
            <a:r>
              <a:rPr lang="en-US" sz="1800" dirty="0" smtClean="0"/>
              <a:t>It </a:t>
            </a:r>
            <a:r>
              <a:rPr lang="en-US" sz="1800" dirty="0"/>
              <a:t>is easy </a:t>
            </a:r>
            <a:r>
              <a:rPr lang="en-US" sz="1800" dirty="0" smtClean="0"/>
              <a:t>to a</a:t>
            </a:r>
            <a:r>
              <a:rPr lang="en-US" sz="1800" dirty="0" smtClean="0"/>
              <a:t>s </a:t>
            </a:r>
            <a:r>
              <a:rPr lang="en-US" sz="1800" dirty="0"/>
              <a:t>it is my first project and  as I am at so beginner level at </a:t>
            </a:r>
            <a:r>
              <a:rPr lang="en-US" sz="1800" dirty="0" err="1"/>
              <a:t>graphics.h</a:t>
            </a:r>
            <a:r>
              <a:rPr lang="en-US" sz="1800" dirty="0"/>
              <a:t>  world. I worked so hard to well implementation of my project. And I just do only it. It is in c language using </a:t>
            </a:r>
            <a:r>
              <a:rPr lang="en-US" sz="1800" dirty="0" err="1"/>
              <a:t>graphics.h</a:t>
            </a:r>
            <a:r>
              <a:rPr lang="en-US" sz="1800" dirty="0"/>
              <a:t>. I try to show to develop my skill. I feel better during the time when I worked for the project. </a:t>
            </a:r>
          </a:p>
          <a:p>
            <a:r>
              <a:rPr lang="en-US" sz="1800" dirty="0" smtClean="0"/>
              <a:t>It is easy to play for all.</a:t>
            </a:r>
            <a:endParaRPr lang="en-US" sz="1800" dirty="0" smtClean="0"/>
          </a:p>
          <a:p>
            <a:r>
              <a:rPr lang="en-US" sz="1800" dirty="0" smtClean="0"/>
              <a:t>Its </a:t>
            </a:r>
            <a:r>
              <a:rPr lang="en-US" sz="1800" dirty="0"/>
              <a:t>interface is user friendly</a:t>
            </a:r>
            <a:r>
              <a:rPr lang="en-US" sz="1800" dirty="0" smtClean="0"/>
              <a:t>. Hope </a:t>
            </a:r>
            <a:r>
              <a:rPr lang="en-US" sz="1800" dirty="0"/>
              <a:t>it’ll be helpful to all.</a:t>
            </a:r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49654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5400" dirty="0" smtClean="0"/>
          </a:p>
          <a:p>
            <a:pPr marL="0" indent="0">
              <a:buNone/>
            </a:pPr>
            <a:r>
              <a:rPr lang="en-US" sz="5400" dirty="0" smtClean="0"/>
              <a:t>               Thanks All</a:t>
            </a:r>
            <a:endParaRPr lang="en-US" sz="5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7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i="1" dirty="0"/>
              <a:t>Submitted by :                   </a:t>
            </a:r>
            <a:r>
              <a:rPr lang="en-US" sz="2400" b="1" i="1" dirty="0" smtClean="0"/>
              <a:t>         Supervised </a:t>
            </a:r>
            <a:r>
              <a:rPr lang="en-US" sz="2400" b="1" i="1" dirty="0"/>
              <a:t>by</a:t>
            </a:r>
            <a:r>
              <a:rPr lang="en-US" sz="2400" b="1" i="1" dirty="0" smtClean="0"/>
              <a:t>:</a:t>
            </a:r>
            <a:r>
              <a:rPr lang="en-US" sz="2400" b="1" dirty="0"/>
              <a:t> </a:t>
            </a:r>
            <a:endParaRPr lang="en-US" sz="2400" dirty="0"/>
          </a:p>
          <a:p>
            <a:r>
              <a:rPr lang="en-US" sz="2400" b="1" i="1" dirty="0" smtClean="0"/>
              <a:t>Name</a:t>
            </a:r>
            <a:r>
              <a:rPr lang="en-US" sz="2400" b="1" i="1" dirty="0"/>
              <a:t>: 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Tanvir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Hasan</a:t>
            </a:r>
            <a:r>
              <a:rPr lang="en-US" sz="2400" b="1" i="1" dirty="0" smtClean="0"/>
              <a:t>        </a:t>
            </a:r>
            <a:r>
              <a:rPr lang="en-US" sz="2400" b="1" i="1" dirty="0" smtClean="0"/>
              <a:t>       </a:t>
            </a:r>
            <a:r>
              <a:rPr lang="en-US" sz="2400" b="1" i="1" dirty="0" err="1" smtClean="0"/>
              <a:t>Name:Md</a:t>
            </a:r>
            <a:r>
              <a:rPr lang="en-US" sz="2400" b="1" i="1" dirty="0" smtClean="0"/>
              <a:t>. Jamal </a:t>
            </a:r>
            <a:r>
              <a:rPr lang="en-US" sz="2400" b="1" i="1" dirty="0" err="1"/>
              <a:t>Uddin</a:t>
            </a:r>
            <a:r>
              <a:rPr lang="en-US" sz="2400" b="1" i="1" dirty="0"/>
              <a:t> </a:t>
            </a:r>
            <a:endParaRPr lang="en-US" sz="2400" dirty="0"/>
          </a:p>
          <a:p>
            <a:r>
              <a:rPr lang="en-US" sz="2400" b="1" i="1" dirty="0" smtClean="0"/>
              <a:t>Student ID:20131201027            Lecturer                                        </a:t>
            </a:r>
            <a:endParaRPr lang="en-US" sz="2400" dirty="0"/>
          </a:p>
          <a:p>
            <a:r>
              <a:rPr lang="en-US" sz="2400" b="1" i="1" dirty="0" smtClean="0"/>
              <a:t>Department </a:t>
            </a:r>
            <a:r>
              <a:rPr lang="en-US" sz="2400" b="1" i="1" dirty="0"/>
              <a:t>of computer     </a:t>
            </a:r>
            <a:r>
              <a:rPr lang="en-US" sz="2400" b="1" i="1" dirty="0" smtClean="0"/>
              <a:t>  Department of Computer</a:t>
            </a:r>
            <a:endParaRPr lang="en-US" sz="2400" dirty="0"/>
          </a:p>
          <a:p>
            <a:pPr marL="0" indent="0">
              <a:buNone/>
            </a:pPr>
            <a:r>
              <a:rPr lang="en-US" sz="2400" b="1" i="1" dirty="0" smtClean="0"/>
              <a:t>Science </a:t>
            </a:r>
            <a:r>
              <a:rPr lang="en-US" sz="2400" b="1" i="1" dirty="0"/>
              <a:t>&amp; Engineering </a:t>
            </a:r>
            <a:r>
              <a:rPr lang="en-US" sz="2400" b="1" i="1" dirty="0" smtClean="0"/>
              <a:t>                Science </a:t>
            </a:r>
            <a:r>
              <a:rPr lang="en-US" sz="2400" b="1" i="1" dirty="0"/>
              <a:t>&amp; </a:t>
            </a:r>
            <a:r>
              <a:rPr lang="en-US" sz="2400" b="1" i="1" dirty="0" smtClean="0"/>
              <a:t>Engineering                                                      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894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Helicopter Game is a most popular computer game. Actually I was very much addicted to the type of game in my child-hood.   I just start work with </a:t>
            </a:r>
            <a:r>
              <a:rPr lang="en-US" sz="1800" dirty="0" err="1"/>
              <a:t>graphics.h</a:t>
            </a:r>
            <a:r>
              <a:rPr lang="en-US" sz="1800" dirty="0"/>
              <a:t> header recently. And it is my </a:t>
            </a:r>
            <a:r>
              <a:rPr lang="en-US" sz="1800" dirty="0" err="1"/>
              <a:t>frist</a:t>
            </a:r>
            <a:r>
              <a:rPr lang="en-US" sz="1800" dirty="0"/>
              <a:t> project. In this game the challenge for the player to save the helicopter.</a:t>
            </a:r>
          </a:p>
          <a:p>
            <a:r>
              <a:rPr lang="en-US" sz="1800" dirty="0"/>
              <a:t>It complicated with simple coding skill. I am try to develop it as possible by me. Using  fundamental logic to implement it. The code is so easy to understand by any beginner programmer as me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                      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665930"/>
            <a:ext cx="4038600" cy="298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256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 smtClean="0"/>
              <a:t>The </a:t>
            </a:r>
            <a:r>
              <a:rPr lang="en-US" sz="1800" dirty="0"/>
              <a:t>total implementation of  the game is huge</a:t>
            </a:r>
            <a:r>
              <a:rPr lang="en-US" sz="1800" b="1" dirty="0"/>
              <a:t>. </a:t>
            </a:r>
            <a:r>
              <a:rPr lang="en-US" sz="1800" dirty="0"/>
              <a:t>So for easy working and understanding, I divide the total code into some small function depending on there work. </a:t>
            </a:r>
          </a:p>
          <a:p>
            <a:pPr marL="0" indent="0">
              <a:buNone/>
            </a:pPr>
            <a:r>
              <a:rPr lang="en-US" sz="1800" dirty="0"/>
              <a:t> </a:t>
            </a:r>
          </a:p>
          <a:p>
            <a:r>
              <a:rPr lang="en-US" sz="1800" b="1" dirty="0"/>
              <a:t>My user defined functions are-</a:t>
            </a:r>
          </a:p>
          <a:p>
            <a:pPr lvl="0"/>
            <a:r>
              <a:rPr lang="en-US" sz="1800" b="1" dirty="0"/>
              <a:t>void </a:t>
            </a:r>
            <a:r>
              <a:rPr lang="en-US" sz="1800" b="1" dirty="0" err="1"/>
              <a:t>initboard</a:t>
            </a:r>
            <a:r>
              <a:rPr lang="en-US" sz="1800" b="1" dirty="0"/>
              <a:t>();</a:t>
            </a:r>
            <a:endParaRPr lang="en-US" sz="1800" dirty="0"/>
          </a:p>
          <a:p>
            <a:pPr lvl="0"/>
            <a:r>
              <a:rPr lang="en-US" sz="1800" b="1" dirty="0" err="1"/>
              <a:t>int</a:t>
            </a:r>
            <a:r>
              <a:rPr lang="en-US" sz="1800" b="1" dirty="0"/>
              <a:t> </a:t>
            </a:r>
            <a:r>
              <a:rPr lang="en-US" sz="1800" b="1" dirty="0" err="1"/>
              <a:t>key_hit</a:t>
            </a:r>
            <a:r>
              <a:rPr lang="en-US" sz="1800" b="1" dirty="0"/>
              <a:t>();</a:t>
            </a:r>
            <a:endParaRPr lang="en-US" sz="1800" dirty="0"/>
          </a:p>
          <a:p>
            <a:pPr lvl="0"/>
            <a:r>
              <a:rPr lang="en-US" sz="1800" b="1" dirty="0"/>
              <a:t>void play();</a:t>
            </a:r>
            <a:endParaRPr lang="en-US" sz="1800" dirty="0"/>
          </a:p>
          <a:p>
            <a:pPr lvl="0"/>
            <a:r>
              <a:rPr lang="en-US" sz="1800" b="1" dirty="0"/>
              <a:t>void </a:t>
            </a:r>
            <a:r>
              <a:rPr lang="en-US" sz="1800" b="1" dirty="0" err="1"/>
              <a:t>drow_board_GREEN</a:t>
            </a:r>
            <a:r>
              <a:rPr lang="en-US" sz="1800" b="1" dirty="0"/>
              <a:t>();</a:t>
            </a:r>
            <a:endParaRPr lang="en-US" sz="1800" dirty="0"/>
          </a:p>
          <a:p>
            <a:pPr lvl="0"/>
            <a:r>
              <a:rPr lang="en-US" sz="1800" b="1" dirty="0"/>
              <a:t>void </a:t>
            </a:r>
            <a:r>
              <a:rPr lang="en-US" sz="1800" b="1" dirty="0" err="1"/>
              <a:t>drow_board_init</a:t>
            </a:r>
            <a:r>
              <a:rPr lang="en-US" sz="1800" b="1" dirty="0"/>
              <a:t>();</a:t>
            </a:r>
            <a:endParaRPr lang="en-US" sz="1800" dirty="0"/>
          </a:p>
          <a:p>
            <a:pPr lvl="0"/>
            <a:r>
              <a:rPr lang="en-US" sz="1800" b="1" dirty="0"/>
              <a:t>void </a:t>
            </a:r>
            <a:r>
              <a:rPr lang="en-US" sz="1800" b="1" dirty="0" err="1"/>
              <a:t>drow_brick</a:t>
            </a:r>
            <a:r>
              <a:rPr lang="en-US" sz="1800" b="1" dirty="0"/>
              <a:t>();</a:t>
            </a:r>
            <a:endParaRPr lang="en-US" sz="1800" dirty="0"/>
          </a:p>
          <a:p>
            <a:pPr lvl="0"/>
            <a:r>
              <a:rPr lang="en-US" sz="1800" b="1" dirty="0"/>
              <a:t>void </a:t>
            </a:r>
            <a:r>
              <a:rPr lang="en-US" sz="1800" b="1" dirty="0" err="1"/>
              <a:t>clr_brick</a:t>
            </a:r>
            <a:r>
              <a:rPr lang="en-US" sz="1800" b="1" dirty="0"/>
              <a:t>();</a:t>
            </a:r>
            <a:endParaRPr lang="en-US" sz="1800" dirty="0"/>
          </a:p>
          <a:p>
            <a:pPr lvl="0"/>
            <a:r>
              <a:rPr lang="en-US" sz="1800" b="1" dirty="0"/>
              <a:t>void </a:t>
            </a:r>
            <a:r>
              <a:rPr lang="en-US" sz="1800" b="1" dirty="0" err="1"/>
              <a:t>score_board</a:t>
            </a:r>
            <a:r>
              <a:rPr lang="en-US" sz="1800" b="1" dirty="0"/>
              <a:t>();</a:t>
            </a:r>
            <a:endParaRPr lang="en-US" sz="1800" dirty="0"/>
          </a:p>
          <a:p>
            <a:pPr lvl="0"/>
            <a:r>
              <a:rPr lang="en-US" sz="1800" b="1" dirty="0"/>
              <a:t>void </a:t>
            </a:r>
            <a:r>
              <a:rPr lang="en-US" sz="1800" b="1" dirty="0" err="1"/>
              <a:t>score_board_clr</a:t>
            </a:r>
            <a:r>
              <a:rPr lang="en-US" sz="1800" b="1" dirty="0"/>
              <a:t>();</a:t>
            </a:r>
            <a:endParaRPr lang="en-US" sz="1800" dirty="0"/>
          </a:p>
          <a:p>
            <a:pPr lvl="0"/>
            <a:r>
              <a:rPr lang="en-US" sz="1800" b="1" dirty="0" err="1"/>
              <a:t>int</a:t>
            </a:r>
            <a:r>
              <a:rPr lang="en-US" sz="1800" b="1" dirty="0"/>
              <a:t> </a:t>
            </a:r>
            <a:r>
              <a:rPr lang="en-US" sz="1800" b="1" dirty="0" err="1"/>
              <a:t>check_accident</a:t>
            </a:r>
            <a:r>
              <a:rPr lang="en-US" sz="1800" b="1" dirty="0" smtClean="0"/>
              <a:t>();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 </a:t>
            </a:r>
            <a:r>
              <a:rPr lang="en-US" sz="4000" dirty="0" err="1" smtClean="0"/>
              <a:t>Implimentation</a:t>
            </a:r>
            <a:r>
              <a:rPr lang="en-US" sz="4000" dirty="0" smtClean="0"/>
              <a:t> Details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5735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1600" b="1" dirty="0"/>
              <a:t>void </a:t>
            </a:r>
            <a:r>
              <a:rPr lang="en-US" sz="1600" b="1" dirty="0" err="1"/>
              <a:t>p_clear</a:t>
            </a:r>
            <a:r>
              <a:rPr lang="en-US" sz="1600" b="1" dirty="0"/>
              <a:t>();</a:t>
            </a:r>
            <a:endParaRPr lang="en-US" sz="1600" dirty="0"/>
          </a:p>
          <a:p>
            <a:pPr lvl="0"/>
            <a:r>
              <a:rPr lang="en-US" sz="1600" b="1" dirty="0"/>
              <a:t>void </a:t>
            </a:r>
            <a:r>
              <a:rPr lang="en-US" sz="1600" b="1" dirty="0" err="1"/>
              <a:t>p_drow</a:t>
            </a:r>
            <a:r>
              <a:rPr lang="en-US" sz="1600" b="1" dirty="0"/>
              <a:t>();</a:t>
            </a:r>
            <a:endParaRPr lang="en-US" sz="1600" dirty="0"/>
          </a:p>
          <a:p>
            <a:pPr lvl="0"/>
            <a:r>
              <a:rPr lang="en-US" sz="1600" b="1" dirty="0"/>
              <a:t>void </a:t>
            </a:r>
            <a:r>
              <a:rPr lang="en-US" sz="1600" b="1" dirty="0" err="1"/>
              <a:t>hs</a:t>
            </a:r>
            <a:r>
              <a:rPr lang="en-US" sz="1600" b="1" dirty="0"/>
              <a:t>();</a:t>
            </a:r>
            <a:endParaRPr lang="en-US" sz="1600" dirty="0"/>
          </a:p>
          <a:p>
            <a:pPr lvl="0"/>
            <a:r>
              <a:rPr lang="en-US" sz="1600" b="1" dirty="0"/>
              <a:t>void instruction();</a:t>
            </a:r>
            <a:endParaRPr lang="en-US" sz="1600" dirty="0"/>
          </a:p>
          <a:p>
            <a:pPr lvl="0"/>
            <a:r>
              <a:rPr lang="en-US" sz="1600" b="1" dirty="0"/>
              <a:t>void </a:t>
            </a:r>
            <a:r>
              <a:rPr lang="en-US" sz="1600" b="1" dirty="0" err="1"/>
              <a:t>initial_bricks_ary</a:t>
            </a:r>
            <a:r>
              <a:rPr lang="en-US" sz="1600" b="1" dirty="0"/>
              <a:t>();</a:t>
            </a:r>
            <a:endParaRPr lang="en-US" sz="1600" dirty="0"/>
          </a:p>
          <a:p>
            <a:pPr lvl="0"/>
            <a:r>
              <a:rPr lang="en-US" sz="1600" b="1" dirty="0"/>
              <a:t>void </a:t>
            </a:r>
            <a:r>
              <a:rPr lang="en-US" sz="1600" b="1" dirty="0" err="1"/>
              <a:t>game_over</a:t>
            </a:r>
            <a:r>
              <a:rPr lang="en-US" sz="1600" b="1" dirty="0"/>
              <a:t>();</a:t>
            </a:r>
            <a:endParaRPr lang="en-US" sz="1600" dirty="0"/>
          </a:p>
          <a:p>
            <a:pPr lvl="0"/>
            <a:r>
              <a:rPr lang="en-US" sz="1600" b="1" dirty="0"/>
              <a:t>void </a:t>
            </a:r>
            <a:r>
              <a:rPr lang="en-US" sz="1600" b="1" dirty="0" err="1"/>
              <a:t>push_game</a:t>
            </a:r>
            <a:r>
              <a:rPr lang="en-US" sz="1600" b="1" dirty="0"/>
              <a:t>();</a:t>
            </a:r>
            <a:endParaRPr lang="en-US" sz="1600" dirty="0"/>
          </a:p>
          <a:p>
            <a:pPr lvl="0"/>
            <a:r>
              <a:rPr lang="en-US" sz="1600" b="1" dirty="0"/>
              <a:t>void </a:t>
            </a:r>
            <a:r>
              <a:rPr lang="en-US" sz="1600" b="1" dirty="0" err="1"/>
              <a:t>minimize_x_axis</a:t>
            </a:r>
            <a:r>
              <a:rPr lang="en-US" sz="1600" b="1" dirty="0"/>
              <a:t>(</a:t>
            </a:r>
            <a:r>
              <a:rPr lang="en-US" sz="1600" b="1" dirty="0" err="1"/>
              <a:t>int</a:t>
            </a:r>
            <a:r>
              <a:rPr lang="en-US" sz="1600" b="1" dirty="0"/>
              <a:t> a[][3],</a:t>
            </a:r>
            <a:r>
              <a:rPr lang="en-US" sz="1600" b="1" dirty="0" err="1"/>
              <a:t>int</a:t>
            </a:r>
            <a:r>
              <a:rPr lang="en-US" sz="1600" b="1" dirty="0"/>
              <a:t> size);</a:t>
            </a:r>
            <a:endParaRPr lang="en-US" sz="1600" dirty="0"/>
          </a:p>
          <a:p>
            <a:pPr lvl="0"/>
            <a:r>
              <a:rPr lang="en-US" sz="1600" b="1" dirty="0"/>
              <a:t>void </a:t>
            </a:r>
            <a:r>
              <a:rPr lang="en-US" sz="1600" b="1" dirty="0" err="1"/>
              <a:t>upper_brick</a:t>
            </a:r>
            <a:r>
              <a:rPr lang="en-US" sz="1600" b="1" dirty="0"/>
              <a:t>(</a:t>
            </a:r>
            <a:r>
              <a:rPr lang="en-US" sz="1600" b="1" dirty="0" err="1"/>
              <a:t>int</a:t>
            </a:r>
            <a:r>
              <a:rPr lang="en-US" sz="1600" b="1" dirty="0"/>
              <a:t> x1,int </a:t>
            </a:r>
            <a:r>
              <a:rPr lang="en-US" sz="1600" b="1" dirty="0" err="1"/>
              <a:t>rhi,int</a:t>
            </a:r>
            <a:r>
              <a:rPr lang="en-US" sz="1600" b="1" dirty="0"/>
              <a:t> rx2,int </a:t>
            </a:r>
            <a:r>
              <a:rPr lang="en-US" sz="1600" b="1" dirty="0" err="1"/>
              <a:t>rclor</a:t>
            </a:r>
            <a:r>
              <a:rPr lang="en-US" sz="1600" b="1" dirty="0"/>
              <a:t>);</a:t>
            </a:r>
            <a:endParaRPr lang="en-US" sz="1600" dirty="0"/>
          </a:p>
          <a:p>
            <a:pPr lvl="0"/>
            <a:r>
              <a:rPr lang="en-US" sz="1600" b="1" dirty="0"/>
              <a:t>void </a:t>
            </a:r>
            <a:r>
              <a:rPr lang="en-US" sz="1600" b="1" dirty="0" err="1"/>
              <a:t>upper_brick_clr</a:t>
            </a:r>
            <a:r>
              <a:rPr lang="en-US" sz="1600" b="1" dirty="0"/>
              <a:t>(</a:t>
            </a:r>
            <a:r>
              <a:rPr lang="en-US" sz="1600" b="1" dirty="0" err="1"/>
              <a:t>int</a:t>
            </a:r>
            <a:r>
              <a:rPr lang="en-US" sz="1600" b="1" dirty="0"/>
              <a:t> x1,int </a:t>
            </a:r>
            <a:r>
              <a:rPr lang="en-US" sz="1600" b="1" dirty="0" err="1"/>
              <a:t>rhi,int</a:t>
            </a:r>
            <a:r>
              <a:rPr lang="en-US" sz="1600" b="1" dirty="0"/>
              <a:t> rx2,int </a:t>
            </a:r>
            <a:r>
              <a:rPr lang="en-US" sz="1600" b="1" dirty="0" err="1"/>
              <a:t>new_endl</a:t>
            </a:r>
            <a:r>
              <a:rPr lang="en-US" sz="1600" b="1" dirty="0"/>
              <a:t>);</a:t>
            </a:r>
            <a:endParaRPr lang="en-US" sz="1600" dirty="0"/>
          </a:p>
          <a:p>
            <a:pPr lvl="0"/>
            <a:r>
              <a:rPr lang="en-US" sz="1600" b="1" dirty="0"/>
              <a:t>void </a:t>
            </a:r>
            <a:r>
              <a:rPr lang="en-US" sz="1600" b="1" dirty="0" err="1"/>
              <a:t>lower_brick</a:t>
            </a:r>
            <a:r>
              <a:rPr lang="en-US" sz="1600" b="1" dirty="0"/>
              <a:t>(</a:t>
            </a:r>
            <a:r>
              <a:rPr lang="en-US" sz="1600" b="1" dirty="0" err="1"/>
              <a:t>int</a:t>
            </a:r>
            <a:r>
              <a:rPr lang="en-US" sz="1600" b="1" dirty="0"/>
              <a:t> x1,int </a:t>
            </a:r>
            <a:r>
              <a:rPr lang="en-US" sz="1600" b="1" dirty="0" err="1"/>
              <a:t>rhi,int</a:t>
            </a:r>
            <a:r>
              <a:rPr lang="en-US" sz="1600" b="1" dirty="0"/>
              <a:t> rx2,int </a:t>
            </a:r>
            <a:r>
              <a:rPr lang="en-US" sz="1600" b="1" dirty="0" err="1"/>
              <a:t>rclor</a:t>
            </a:r>
            <a:r>
              <a:rPr lang="en-US" sz="1600" b="1" dirty="0"/>
              <a:t>);</a:t>
            </a:r>
            <a:endParaRPr lang="en-US" sz="1600" dirty="0"/>
          </a:p>
          <a:p>
            <a:pPr lvl="0"/>
            <a:r>
              <a:rPr lang="en-US" sz="1600" b="1" dirty="0"/>
              <a:t>void </a:t>
            </a:r>
            <a:r>
              <a:rPr lang="en-US" sz="1600" b="1" dirty="0" err="1"/>
              <a:t>lower_brick_clr</a:t>
            </a:r>
            <a:r>
              <a:rPr lang="en-US" sz="1600" b="1" dirty="0"/>
              <a:t>(</a:t>
            </a:r>
            <a:r>
              <a:rPr lang="en-US" sz="1600" b="1" dirty="0" err="1"/>
              <a:t>int</a:t>
            </a:r>
            <a:r>
              <a:rPr lang="en-US" sz="1600" b="1" dirty="0"/>
              <a:t> x1,int </a:t>
            </a:r>
            <a:r>
              <a:rPr lang="en-US" sz="1600" b="1" dirty="0" err="1"/>
              <a:t>rhi,int</a:t>
            </a:r>
            <a:r>
              <a:rPr lang="en-US" sz="1600" b="1" dirty="0"/>
              <a:t> rx2,int </a:t>
            </a:r>
            <a:r>
              <a:rPr lang="en-US" sz="1600" b="1" dirty="0" err="1"/>
              <a:t>new_endl</a:t>
            </a:r>
            <a:r>
              <a:rPr lang="en-US" sz="1600" b="1" dirty="0"/>
              <a:t>);</a:t>
            </a:r>
            <a:endParaRPr lang="en-US" sz="1600" dirty="0"/>
          </a:p>
          <a:p>
            <a:pPr lvl="0"/>
            <a:r>
              <a:rPr lang="en-US" sz="1600" b="1" dirty="0"/>
              <a:t>void </a:t>
            </a:r>
            <a:r>
              <a:rPr lang="en-US" sz="1600" b="1" dirty="0" err="1"/>
              <a:t>dedicated_to</a:t>
            </a:r>
            <a:r>
              <a:rPr lang="en-US" sz="1600" b="1" dirty="0"/>
              <a:t>();</a:t>
            </a:r>
            <a:endParaRPr lang="en-US" sz="1600" dirty="0"/>
          </a:p>
          <a:p>
            <a:pPr lvl="0"/>
            <a:r>
              <a:rPr lang="en-US" sz="1600" b="1" dirty="0"/>
              <a:t>void </a:t>
            </a:r>
            <a:r>
              <a:rPr lang="en-US" sz="1600" b="1" dirty="0" err="1"/>
              <a:t>cradit</a:t>
            </a:r>
            <a:r>
              <a:rPr lang="en-US" sz="1600" b="1" dirty="0"/>
              <a:t>();</a:t>
            </a:r>
            <a:endParaRPr lang="en-US" sz="1600" dirty="0"/>
          </a:p>
          <a:p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74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800" b="1" dirty="0"/>
              <a:t>DX-Ball</a:t>
            </a:r>
            <a:endParaRPr lang="en-US" sz="1800" dirty="0"/>
          </a:p>
          <a:p>
            <a:pPr lvl="0"/>
            <a:r>
              <a:rPr lang="en-US" sz="1800" b="1" dirty="0"/>
              <a:t>Snake </a:t>
            </a:r>
            <a:endParaRPr lang="en-US" sz="1800" dirty="0"/>
          </a:p>
          <a:p>
            <a:pPr lvl="0"/>
            <a:r>
              <a:rPr lang="en-US" sz="1800" b="1" dirty="0"/>
              <a:t>Ball-</a:t>
            </a:r>
            <a:r>
              <a:rPr lang="en-US" sz="1800" b="1" dirty="0" err="1"/>
              <a:t>Bounch</a:t>
            </a:r>
            <a:endParaRPr lang="en-US" sz="1800" dirty="0"/>
          </a:p>
          <a:p>
            <a:pPr lvl="0"/>
            <a:r>
              <a:rPr lang="en-US" sz="1800" b="1" dirty="0"/>
              <a:t>Car Race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Related Work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7919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 smtClean="0"/>
              <a:t>I </a:t>
            </a:r>
            <a:r>
              <a:rPr lang="en-US" sz="2100" dirty="0"/>
              <a:t>am designing the game as so easy to use it for user. What steps are need to do , user can see in the display. I use some common English words so that little learned man will easily play it.</a:t>
            </a:r>
          </a:p>
          <a:p>
            <a:endParaRPr lang="en-US" sz="21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How it Works</a:t>
            </a:r>
            <a:br>
              <a:rPr lang="en-US" dirty="0" smtClean="0"/>
            </a:br>
            <a:r>
              <a:rPr lang="en-US" sz="2800" b="1" dirty="0" smtClean="0"/>
              <a:t>User Interface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133600"/>
            <a:ext cx="4648200" cy="343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417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457200"/>
            <a:ext cx="8229600" cy="563880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 If  user want to know that how to he/she can play the game. Then  he/she need to choice option 2 and press button  2 then  he/she can see that how to play the  game. The window as </a:t>
            </a:r>
            <a:r>
              <a:rPr lang="en-US" sz="1800" dirty="0" smtClean="0"/>
              <a:t>like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fig </a:t>
            </a:r>
            <a:r>
              <a:rPr lang="en-US" sz="1800" dirty="0"/>
              <a:t>: step 2</a:t>
            </a:r>
          </a:p>
          <a:p>
            <a:r>
              <a:rPr lang="en-US" sz="1800" dirty="0"/>
              <a:t>Now user need to press any button back to start page.</a:t>
            </a:r>
          </a:p>
          <a:p>
            <a:r>
              <a:rPr lang="en-US" sz="1800" dirty="0"/>
              <a:t>If user press any button then back to step 1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rmAutofit/>
          </a:bodyPr>
          <a:lstStyle/>
          <a:p>
            <a:endParaRPr lang="en-US" sz="2800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18" y="1417121"/>
            <a:ext cx="5791200" cy="335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505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410200"/>
            <a:ext cx="8229600" cy="4572000"/>
          </a:xfrm>
        </p:spPr>
        <p:txBody>
          <a:bodyPr>
            <a:normAutofit/>
          </a:bodyPr>
          <a:lstStyle/>
          <a:p>
            <a:r>
              <a:rPr lang="en-US" sz="1800" dirty="0"/>
              <a:t>Now if user want to start the game, then he/she need to choice &amp; press button 1. </a:t>
            </a:r>
          </a:p>
          <a:p>
            <a:r>
              <a:rPr lang="en-US" sz="1800" dirty="0"/>
              <a:t>Then the game will  </a:t>
            </a:r>
            <a:r>
              <a:rPr lang="en-US" sz="1800" dirty="0" smtClean="0"/>
              <a:t>star.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b="1" dirty="0" smtClean="0"/>
              <a:t>Starting Game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371600"/>
            <a:ext cx="6172200" cy="401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8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137</TotalTime>
  <Words>482</Words>
  <Application>Microsoft Office PowerPoint</Application>
  <PresentationFormat>On-screen Show (4:3)</PresentationFormat>
  <Paragraphs>96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Paper</vt:lpstr>
      <vt:lpstr>Welcome  To  My  Presentation</vt:lpstr>
      <vt:lpstr>PowerPoint Presentation</vt:lpstr>
      <vt:lpstr>Introduction</vt:lpstr>
      <vt:lpstr> Implimentation Details</vt:lpstr>
      <vt:lpstr>PowerPoint Presentation</vt:lpstr>
      <vt:lpstr>Related Work</vt:lpstr>
      <vt:lpstr>How it Works User Interface</vt:lpstr>
      <vt:lpstr>PowerPoint Presentation</vt:lpstr>
      <vt:lpstr>Starting Game</vt:lpstr>
      <vt:lpstr>Pausing Game</vt:lpstr>
      <vt:lpstr>How game overs </vt:lpstr>
      <vt:lpstr>Showing High Score</vt:lpstr>
      <vt:lpstr>Limitations </vt:lpstr>
      <vt:lpstr>Future Work </vt:lpstr>
      <vt:lpstr>Discussion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</dc:creator>
  <cp:lastModifiedBy>sm</cp:lastModifiedBy>
  <cp:revision>19</cp:revision>
  <dcterms:created xsi:type="dcterms:W3CDTF">2006-08-16T00:00:00Z</dcterms:created>
  <dcterms:modified xsi:type="dcterms:W3CDTF">2015-01-08T08:07:10Z</dcterms:modified>
</cp:coreProperties>
</file>