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275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7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7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F29B-7DB1-41DF-8E24-4F36C9C9B2C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87B1-C755-452A-B7DB-9232BF8A2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2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9903" y="706169"/>
            <a:ext cx="487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JavaScript Tutorial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204109" y="3067244"/>
            <a:ext cx="681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Keyword, data Types, Comment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9650992" y="3187636"/>
            <a:ext cx="219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Tanvir Ahmed</a:t>
            </a:r>
            <a:endParaRPr lang="en-US" sz="2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5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2541"/>
          </a:xfrm>
        </p:spPr>
        <p:txBody>
          <a:bodyPr/>
          <a:lstStyle/>
          <a:p>
            <a:r>
              <a:rPr lang="en-US" dirty="0"/>
              <a:t>Keywords are special words that have a </a:t>
            </a:r>
            <a:r>
              <a:rPr lang="en-US" dirty="0" smtClean="0"/>
              <a:t>special meanings.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3866" y="3395050"/>
            <a:ext cx="10221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xample : break, case, catch, continue, debugger, default, delete, do, else, finally, for, function, if, in, instance of,  new, return, switch, this, throw, try, type of, variable, void, while, with.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8837" y="693532"/>
            <a:ext cx="70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1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55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2750941" cy="22803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String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Number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Boolean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Objects        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2637576" y="2455393"/>
            <a:ext cx="606582" cy="2716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637576" y="2984420"/>
            <a:ext cx="606582" cy="2716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637576" y="3465095"/>
            <a:ext cx="606582" cy="2716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637576" y="3988052"/>
            <a:ext cx="606582" cy="27160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4965" y="2406529"/>
            <a:ext cx="858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“Tanvir Ahmed” or ‘Tanvir Ahmed’ (</a:t>
            </a:r>
            <a:r>
              <a:rPr lang="en-US" sz="1400" dirty="0" smtClean="0"/>
              <a:t>You can use double quotation or single quotation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1263" y="2935556"/>
            <a:ext cx="718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(123) (25647.354) It’s use without quotation and any number type.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1263" y="3416231"/>
            <a:ext cx="773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True/false or less than/greater than.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77382" y="3945258"/>
            <a:ext cx="401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need to use this data for now.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81442" y="739699"/>
            <a:ext cx="651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2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5515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423" y="2916295"/>
            <a:ext cx="3502380" cy="40632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 line comment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8" y="3389444"/>
            <a:ext cx="464820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92" y="3389444"/>
            <a:ext cx="4686300" cy="1562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2982" y="2851842"/>
            <a:ext cx="3739081" cy="47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 Multiple line comment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9558" y="510615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line comment a slash is used in font of the line. (//)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0292" y="5187635"/>
            <a:ext cx="46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line comment typically slash and star used in font of line and end of line. font(/*) end(*/)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72388" y="726170"/>
            <a:ext cx="688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3</a:t>
            </a:r>
            <a:endParaRPr lang="en-US" sz="6600" dirty="0"/>
          </a:p>
        </p:txBody>
      </p:sp>
      <p:sp>
        <p:nvSpPr>
          <p:cNvPr id="17" name="TextBox 16"/>
          <p:cNvSpPr txBox="1"/>
          <p:nvPr/>
        </p:nvSpPr>
        <p:spPr>
          <a:xfrm>
            <a:off x="4151864" y="2126112"/>
            <a:ext cx="26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Tow types of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Variable names can only contain letters, numbers, underscore or dollar signs.                     (A-Z, a-z, 0-9, (_), ($)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Variable names cannot contain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Reserved words ( like JavaScript keyword ) cannot be used as names.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Variable names are case-sensitive.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72388" y="726170"/>
            <a:ext cx="679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4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994426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235</TotalTime>
  <Words>236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</vt:lpstr>
      <vt:lpstr>Berlin</vt:lpstr>
      <vt:lpstr>PowerPoint Presentation</vt:lpstr>
      <vt:lpstr>Keyword</vt:lpstr>
      <vt:lpstr>Data Types</vt:lpstr>
      <vt:lpstr>Comment</vt:lpstr>
      <vt:lpstr>Variable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</cp:revision>
  <dcterms:created xsi:type="dcterms:W3CDTF">2021-10-29T14:32:37Z</dcterms:created>
  <dcterms:modified xsi:type="dcterms:W3CDTF">2021-10-30T17:50:38Z</dcterms:modified>
</cp:coreProperties>
</file>